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sldIdLst>
    <p:sldId id="299" r:id="rId2"/>
    <p:sldId id="302" r:id="rId3"/>
    <p:sldId id="285" r:id="rId4"/>
    <p:sldId id="303" r:id="rId5"/>
    <p:sldId id="286" r:id="rId6"/>
    <p:sldId id="294" r:id="rId7"/>
    <p:sldId id="289" r:id="rId8"/>
    <p:sldId id="297" r:id="rId9"/>
    <p:sldId id="304" r:id="rId10"/>
    <p:sldId id="290" r:id="rId11"/>
    <p:sldId id="305" r:id="rId12"/>
    <p:sldId id="291" r:id="rId13"/>
    <p:sldId id="293" r:id="rId14"/>
    <p:sldId id="296" r:id="rId15"/>
    <p:sldId id="298" r:id="rId16"/>
    <p:sldId id="295" r:id="rId17"/>
    <p:sldId id="307" r:id="rId18"/>
    <p:sldId id="308" r:id="rId19"/>
    <p:sldId id="30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4CD"/>
    <a:srgbClr val="DE00E3"/>
    <a:srgbClr val="FF4D4F"/>
    <a:srgbClr val="00C2BB"/>
    <a:srgbClr val="00E6E2"/>
    <a:srgbClr val="00EDE5"/>
    <a:srgbClr val="FF0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BFEB9A-589E-4A72-ABB1-B818CBE70D5E}" v="93" dt="2025-11-11T13:58:16.9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fan Chen" userId="efc0740212d19fd3" providerId="LiveId" clId="{8D13FB51-002E-4D64-9935-0D3776F1FE82}"/>
    <pc:docChg chg="undo custSel addSld delSld modSld sldOrd">
      <pc:chgData name="Kefan Chen" userId="efc0740212d19fd3" providerId="LiveId" clId="{8D13FB51-002E-4D64-9935-0D3776F1FE82}" dt="2025-11-11T13:58:20.454" v="2987" actId="1076"/>
      <pc:docMkLst>
        <pc:docMk/>
      </pc:docMkLst>
      <pc:sldChg chg="addSp delSp modSp mod modTransition">
        <pc:chgData name="Kefan Chen" userId="efc0740212d19fd3" providerId="LiveId" clId="{8D13FB51-002E-4D64-9935-0D3776F1FE82}" dt="2025-11-10T13:07:21.925" v="2627" actId="478"/>
        <pc:sldMkLst>
          <pc:docMk/>
          <pc:sldMk cId="4000231003" sldId="285"/>
        </pc:sldMkLst>
        <pc:spChg chg="del">
          <ac:chgData name="Kefan Chen" userId="efc0740212d19fd3" providerId="LiveId" clId="{8D13FB51-002E-4D64-9935-0D3776F1FE82}" dt="2025-11-10T13:07:15.875" v="2625" actId="478"/>
          <ac:spMkLst>
            <pc:docMk/>
            <pc:sldMk cId="4000231003" sldId="285"/>
            <ac:spMk id="2" creationId="{4D08C053-6D99-4779-2E92-7EAFFCA7795D}"/>
          </ac:spMkLst>
        </pc:spChg>
        <pc:spChg chg="add mod">
          <ac:chgData name="Kefan Chen" userId="efc0740212d19fd3" providerId="LiveId" clId="{8D13FB51-002E-4D64-9935-0D3776F1FE82}" dt="2025-11-10T13:07:19.151" v="2626" actId="1076"/>
          <ac:spMkLst>
            <pc:docMk/>
            <pc:sldMk cId="4000231003" sldId="285"/>
            <ac:spMk id="9" creationId="{1541718A-4798-7F6D-38A5-872D2F9664C4}"/>
          </ac:spMkLst>
        </pc:spChg>
        <pc:spChg chg="add del mod">
          <ac:chgData name="Kefan Chen" userId="efc0740212d19fd3" providerId="LiveId" clId="{8D13FB51-002E-4D64-9935-0D3776F1FE82}" dt="2025-11-10T13:07:21.925" v="2627" actId="478"/>
          <ac:spMkLst>
            <pc:docMk/>
            <pc:sldMk cId="4000231003" sldId="285"/>
            <ac:spMk id="13" creationId="{4C5F6F39-53AB-9F16-250E-BD741F449292}"/>
          </ac:spMkLst>
        </pc:spChg>
      </pc:sldChg>
      <pc:sldChg chg="addSp delSp modSp mod modTransition">
        <pc:chgData name="Kefan Chen" userId="efc0740212d19fd3" providerId="LiveId" clId="{8D13FB51-002E-4D64-9935-0D3776F1FE82}" dt="2025-11-10T13:28:39.300" v="2650" actId="14100"/>
        <pc:sldMkLst>
          <pc:docMk/>
          <pc:sldMk cId="3149422443" sldId="286"/>
        </pc:sldMkLst>
        <pc:spChg chg="add mod">
          <ac:chgData name="Kefan Chen" userId="efc0740212d19fd3" providerId="LiveId" clId="{8D13FB51-002E-4D64-9935-0D3776F1FE82}" dt="2025-11-10T13:28:20.163" v="2640"/>
          <ac:spMkLst>
            <pc:docMk/>
            <pc:sldMk cId="3149422443" sldId="286"/>
            <ac:spMk id="2" creationId="{2BF56F81-919A-5805-80FB-9A3D9F3CFEC4}"/>
          </ac:spMkLst>
        </pc:spChg>
        <pc:spChg chg="add del mod">
          <ac:chgData name="Kefan Chen" userId="efc0740212d19fd3" providerId="LiveId" clId="{8D13FB51-002E-4D64-9935-0D3776F1FE82}" dt="2025-11-10T13:28:39.300" v="2650" actId="14100"/>
          <ac:spMkLst>
            <pc:docMk/>
            <pc:sldMk cId="3149422443" sldId="286"/>
            <ac:spMk id="5" creationId="{B15003A8-2488-4CC0-6E0B-119EBD3D9BB4}"/>
          </ac:spMkLst>
        </pc:spChg>
      </pc:sldChg>
      <pc:sldChg chg="addSp delSp modSp mod modTransition">
        <pc:chgData name="Kefan Chen" userId="efc0740212d19fd3" providerId="LiveId" clId="{8D13FB51-002E-4D64-9935-0D3776F1FE82}" dt="2025-11-11T13:50:36.569" v="2929" actId="20577"/>
        <pc:sldMkLst>
          <pc:docMk/>
          <pc:sldMk cId="718464419" sldId="289"/>
        </pc:sldMkLst>
        <pc:spChg chg="add mod">
          <ac:chgData name="Kefan Chen" userId="efc0740212d19fd3" providerId="LiveId" clId="{8D13FB51-002E-4D64-9935-0D3776F1FE82}" dt="2025-11-10T13:28:49.840" v="2654"/>
          <ac:spMkLst>
            <pc:docMk/>
            <pc:sldMk cId="718464419" sldId="289"/>
            <ac:spMk id="2" creationId="{C2156D19-BC9F-D0D3-53A5-DA813E9728B0}"/>
          </ac:spMkLst>
        </pc:spChg>
        <pc:spChg chg="mod">
          <ac:chgData name="Kefan Chen" userId="efc0740212d19fd3" providerId="LiveId" clId="{8D13FB51-002E-4D64-9935-0D3776F1FE82}" dt="2025-11-11T13:50:36.569" v="2929" actId="20577"/>
          <ac:spMkLst>
            <pc:docMk/>
            <pc:sldMk cId="718464419" sldId="289"/>
            <ac:spMk id="4" creationId="{F32868CF-903B-DEE3-DA90-DA4B525E1F40}"/>
          </ac:spMkLst>
        </pc:spChg>
        <pc:spChg chg="del">
          <ac:chgData name="Kefan Chen" userId="efc0740212d19fd3" providerId="LiveId" clId="{8D13FB51-002E-4D64-9935-0D3776F1FE82}" dt="2025-11-10T13:28:49.580" v="2653" actId="478"/>
          <ac:spMkLst>
            <pc:docMk/>
            <pc:sldMk cId="718464419" sldId="289"/>
            <ac:spMk id="9" creationId="{325D48AE-1582-4BB4-4C88-59B8054FACEF}"/>
          </ac:spMkLst>
        </pc:spChg>
        <pc:spChg chg="del mod">
          <ac:chgData name="Kefan Chen" userId="efc0740212d19fd3" providerId="LiveId" clId="{8D13FB51-002E-4D64-9935-0D3776F1FE82}" dt="2025-11-10T14:29:07.093" v="2696" actId="478"/>
          <ac:spMkLst>
            <pc:docMk/>
            <pc:sldMk cId="718464419" sldId="289"/>
            <ac:spMk id="13" creationId="{20A3E3A0-82F1-BF01-D7B4-E4DD72F901CA}"/>
          </ac:spMkLst>
        </pc:spChg>
        <pc:spChg chg="del">
          <ac:chgData name="Kefan Chen" userId="efc0740212d19fd3" providerId="LiveId" clId="{8D13FB51-002E-4D64-9935-0D3776F1FE82}" dt="2025-11-10T14:28:51.906" v="2694" actId="478"/>
          <ac:spMkLst>
            <pc:docMk/>
            <pc:sldMk cId="718464419" sldId="289"/>
            <ac:spMk id="17" creationId="{9E66E107-D193-630D-139F-6B017B81789F}"/>
          </ac:spMkLst>
        </pc:spChg>
        <pc:picChg chg="add mod ord">
          <ac:chgData name="Kefan Chen" userId="efc0740212d19fd3" providerId="LiveId" clId="{8D13FB51-002E-4D64-9935-0D3776F1FE82}" dt="2025-11-11T13:33:29.757" v="2799" actId="1076"/>
          <ac:picMkLst>
            <pc:docMk/>
            <pc:sldMk cId="718464419" sldId="289"/>
            <ac:picMk id="6" creationId="{062A8889-8EF6-7E4B-4A5D-09DE19DCC711}"/>
          </ac:picMkLst>
        </pc:picChg>
        <pc:picChg chg="add del mod">
          <ac:chgData name="Kefan Chen" userId="efc0740212d19fd3" providerId="LiveId" clId="{8D13FB51-002E-4D64-9935-0D3776F1FE82}" dt="2025-11-10T14:36:07.746" v="2715" actId="478"/>
          <ac:picMkLst>
            <pc:docMk/>
            <pc:sldMk cId="718464419" sldId="289"/>
            <ac:picMk id="6" creationId="{F4F6D1E4-51CB-78FB-13C2-190412E1273F}"/>
          </ac:picMkLst>
        </pc:picChg>
        <pc:picChg chg="add del mod ord">
          <ac:chgData name="Kefan Chen" userId="efc0740212d19fd3" providerId="LiveId" clId="{8D13FB51-002E-4D64-9935-0D3776F1FE82}" dt="2025-11-11T13:33:18.739" v="2792" actId="478"/>
          <ac:picMkLst>
            <pc:docMk/>
            <pc:sldMk cId="718464419" sldId="289"/>
            <ac:picMk id="8" creationId="{4143E2B9-FED4-1E21-D81C-E071DD7BA7EE}"/>
          </ac:picMkLst>
        </pc:picChg>
        <pc:picChg chg="del mod">
          <ac:chgData name="Kefan Chen" userId="efc0740212d19fd3" providerId="LiveId" clId="{8D13FB51-002E-4D64-9935-0D3776F1FE82}" dt="2025-11-10T14:29:07.453" v="2697" actId="478"/>
          <ac:picMkLst>
            <pc:docMk/>
            <pc:sldMk cId="718464419" sldId="289"/>
            <ac:picMk id="10" creationId="{9219CF3F-3D54-D58C-B580-63CABDDA43E4}"/>
          </ac:picMkLst>
        </pc:picChg>
        <pc:picChg chg="add del mod">
          <ac:chgData name="Kefan Chen" userId="efc0740212d19fd3" providerId="LiveId" clId="{8D13FB51-002E-4D64-9935-0D3776F1FE82}" dt="2025-11-10T14:28:50.622" v="2693" actId="478"/>
          <ac:picMkLst>
            <pc:docMk/>
            <pc:sldMk cId="718464419" sldId="289"/>
            <ac:picMk id="16" creationId="{03BDCF67-ED7F-090B-B94A-254AB19F4687}"/>
          </ac:picMkLst>
        </pc:picChg>
      </pc:sldChg>
      <pc:sldChg chg="addSp delSp modSp mod modTransition">
        <pc:chgData name="Kefan Chen" userId="efc0740212d19fd3" providerId="LiveId" clId="{8D13FB51-002E-4D64-9935-0D3776F1FE82}" dt="2025-11-11T13:51:41.731" v="2943" actId="13926"/>
        <pc:sldMkLst>
          <pc:docMk/>
          <pc:sldMk cId="2998564678" sldId="290"/>
        </pc:sldMkLst>
        <pc:spChg chg="del">
          <ac:chgData name="Kefan Chen" userId="efc0740212d19fd3" providerId="LiveId" clId="{8D13FB51-002E-4D64-9935-0D3776F1FE82}" dt="2025-11-10T13:29:00.291" v="2657" actId="478"/>
          <ac:spMkLst>
            <pc:docMk/>
            <pc:sldMk cId="2998564678" sldId="290"/>
            <ac:spMk id="2" creationId="{B0A85B8F-FCF9-41A0-4833-1BEEBDE76F45}"/>
          </ac:spMkLst>
        </pc:spChg>
        <pc:spChg chg="add del">
          <ac:chgData name="Kefan Chen" userId="efc0740212d19fd3" providerId="LiveId" clId="{8D13FB51-002E-4D64-9935-0D3776F1FE82}" dt="2025-11-11T13:51:33.552" v="2939" actId="478"/>
          <ac:spMkLst>
            <pc:docMk/>
            <pc:sldMk cId="2998564678" sldId="290"/>
            <ac:spMk id="3" creationId="{297E76DA-2F80-3497-F574-A37A06FCF37F}"/>
          </ac:spMkLst>
        </pc:spChg>
        <pc:spChg chg="mod">
          <ac:chgData name="Kefan Chen" userId="efc0740212d19fd3" providerId="LiveId" clId="{8D13FB51-002E-4D64-9935-0D3776F1FE82}" dt="2025-11-11T13:51:41.731" v="2943" actId="13926"/>
          <ac:spMkLst>
            <pc:docMk/>
            <pc:sldMk cId="2998564678" sldId="290"/>
            <ac:spMk id="4" creationId="{6FE246A7-897D-9B87-6263-DECBC264BC6E}"/>
          </ac:spMkLst>
        </pc:spChg>
        <pc:spChg chg="add del mod">
          <ac:chgData name="Kefan Chen" userId="efc0740212d19fd3" providerId="LiveId" clId="{8D13FB51-002E-4D64-9935-0D3776F1FE82}" dt="2025-11-11T13:51:35.003" v="2940" actId="478"/>
          <ac:spMkLst>
            <pc:docMk/>
            <pc:sldMk cId="2998564678" sldId="290"/>
            <ac:spMk id="6" creationId="{8B9784B9-7666-E26C-9272-A42AD27635CB}"/>
          </ac:spMkLst>
        </pc:spChg>
        <pc:spChg chg="add mod">
          <ac:chgData name="Kefan Chen" userId="efc0740212d19fd3" providerId="LiveId" clId="{8D13FB51-002E-4D64-9935-0D3776F1FE82}" dt="2025-11-10T13:29:00.584" v="2658"/>
          <ac:spMkLst>
            <pc:docMk/>
            <pc:sldMk cId="2998564678" sldId="290"/>
            <ac:spMk id="9" creationId="{A3C3408A-A82E-B539-6A42-96A083704BE4}"/>
          </ac:spMkLst>
        </pc:spChg>
        <pc:picChg chg="add del mod">
          <ac:chgData name="Kefan Chen" userId="efc0740212d19fd3" providerId="LiveId" clId="{8D13FB51-002E-4D64-9935-0D3776F1FE82}" dt="2025-11-11T13:39:47.306" v="2823" actId="478"/>
          <ac:picMkLst>
            <pc:docMk/>
            <pc:sldMk cId="2998564678" sldId="290"/>
            <ac:picMk id="5" creationId="{A25AF3E4-B189-AD41-3B3B-2C62D9E34DB8}"/>
          </ac:picMkLst>
        </pc:picChg>
        <pc:picChg chg="del">
          <ac:chgData name="Kefan Chen" userId="efc0740212d19fd3" providerId="LiveId" clId="{8D13FB51-002E-4D64-9935-0D3776F1FE82}" dt="2025-11-11T13:36:46.584" v="2809" actId="478"/>
          <ac:picMkLst>
            <pc:docMk/>
            <pc:sldMk cId="2998564678" sldId="290"/>
            <ac:picMk id="8" creationId="{5CBF5F53-A2B0-3ED7-7C25-AA346D669038}"/>
          </ac:picMkLst>
        </pc:picChg>
        <pc:picChg chg="del">
          <ac:chgData name="Kefan Chen" userId="efc0740212d19fd3" providerId="LiveId" clId="{8D13FB51-002E-4D64-9935-0D3776F1FE82}" dt="2025-11-11T13:38:00.495" v="2813" actId="478"/>
          <ac:picMkLst>
            <pc:docMk/>
            <pc:sldMk cId="2998564678" sldId="290"/>
            <ac:picMk id="11" creationId="{D36A5C06-6C42-6DD4-BFB5-1A39EF2E5297}"/>
          </ac:picMkLst>
        </pc:picChg>
        <pc:picChg chg="del">
          <ac:chgData name="Kefan Chen" userId="efc0740212d19fd3" providerId="LiveId" clId="{8D13FB51-002E-4D64-9935-0D3776F1FE82}" dt="2025-11-11T13:38:04.447" v="2814" actId="478"/>
          <ac:picMkLst>
            <pc:docMk/>
            <pc:sldMk cId="2998564678" sldId="290"/>
            <ac:picMk id="12" creationId="{09DD537C-8309-F159-BF97-1119041E5E16}"/>
          </ac:picMkLst>
        </pc:picChg>
        <pc:picChg chg="del mod">
          <ac:chgData name="Kefan Chen" userId="efc0740212d19fd3" providerId="LiveId" clId="{8D13FB51-002E-4D64-9935-0D3776F1FE82}" dt="2025-11-11T13:41:32.099" v="2831" actId="478"/>
          <ac:picMkLst>
            <pc:docMk/>
            <pc:sldMk cId="2998564678" sldId="290"/>
            <ac:picMk id="13" creationId="{E9175285-570B-52A4-9406-AFBD0BC13547}"/>
          </ac:picMkLst>
        </pc:picChg>
        <pc:picChg chg="add mod">
          <ac:chgData name="Kefan Chen" userId="efc0740212d19fd3" providerId="LiveId" clId="{8D13FB51-002E-4D64-9935-0D3776F1FE82}" dt="2025-11-11T13:40:19.644" v="2828" actId="1076"/>
          <ac:picMkLst>
            <pc:docMk/>
            <pc:sldMk cId="2998564678" sldId="290"/>
            <ac:picMk id="14" creationId="{AA7A0FAE-8556-A4AE-5A00-9B203AF19A5D}"/>
          </ac:picMkLst>
        </pc:picChg>
        <pc:picChg chg="del">
          <ac:chgData name="Kefan Chen" userId="efc0740212d19fd3" providerId="LiveId" clId="{8D13FB51-002E-4D64-9935-0D3776F1FE82}" dt="2025-11-11T13:37:59.968" v="2812" actId="478"/>
          <ac:picMkLst>
            <pc:docMk/>
            <pc:sldMk cId="2998564678" sldId="290"/>
            <ac:picMk id="20" creationId="{AC6949A4-7F18-A6F4-6C18-D2D2592FBAAB}"/>
          </ac:picMkLst>
        </pc:picChg>
        <pc:picChg chg="del">
          <ac:chgData name="Kefan Chen" userId="efc0740212d19fd3" providerId="LiveId" clId="{8D13FB51-002E-4D64-9935-0D3776F1FE82}" dt="2025-11-11T13:38:04.850" v="2815" actId="478"/>
          <ac:picMkLst>
            <pc:docMk/>
            <pc:sldMk cId="2998564678" sldId="290"/>
            <ac:picMk id="21" creationId="{1A6B3D1C-1D9F-7A0D-D970-C3FD02ADC351}"/>
          </ac:picMkLst>
        </pc:picChg>
        <pc:picChg chg="del">
          <ac:chgData name="Kefan Chen" userId="efc0740212d19fd3" providerId="LiveId" clId="{8D13FB51-002E-4D64-9935-0D3776F1FE82}" dt="2025-11-11T13:38:06.053" v="2817" actId="478"/>
          <ac:picMkLst>
            <pc:docMk/>
            <pc:sldMk cId="2998564678" sldId="290"/>
            <ac:picMk id="22" creationId="{F997F7E9-0F4F-1996-310F-D75230792D4A}"/>
          </ac:picMkLst>
        </pc:picChg>
        <pc:picChg chg="del">
          <ac:chgData name="Kefan Chen" userId="efc0740212d19fd3" providerId="LiveId" clId="{8D13FB51-002E-4D64-9935-0D3776F1FE82}" dt="2025-11-11T13:37:59.415" v="2811" actId="478"/>
          <ac:picMkLst>
            <pc:docMk/>
            <pc:sldMk cId="2998564678" sldId="290"/>
            <ac:picMk id="23" creationId="{DC6E661C-F1C0-2862-6CBD-DE0FFFCD9ECB}"/>
          </ac:picMkLst>
        </pc:picChg>
        <pc:picChg chg="del">
          <ac:chgData name="Kefan Chen" userId="efc0740212d19fd3" providerId="LiveId" clId="{8D13FB51-002E-4D64-9935-0D3776F1FE82}" dt="2025-11-11T13:37:58.979" v="2810" actId="478"/>
          <ac:picMkLst>
            <pc:docMk/>
            <pc:sldMk cId="2998564678" sldId="290"/>
            <ac:picMk id="24" creationId="{A82437BF-1A3D-B3FB-8CA1-301A08947713}"/>
          </ac:picMkLst>
        </pc:picChg>
        <pc:picChg chg="del">
          <ac:chgData name="Kefan Chen" userId="efc0740212d19fd3" providerId="LiveId" clId="{8D13FB51-002E-4D64-9935-0D3776F1FE82}" dt="2025-11-11T13:38:05.513" v="2816" actId="478"/>
          <ac:picMkLst>
            <pc:docMk/>
            <pc:sldMk cId="2998564678" sldId="290"/>
            <ac:picMk id="25" creationId="{3DAF5015-D409-2373-3AE7-AFF09B74AB34}"/>
          </ac:picMkLst>
        </pc:picChg>
      </pc:sldChg>
      <pc:sldChg chg="addSp delSp modSp mod modTransition">
        <pc:chgData name="Kefan Chen" userId="efc0740212d19fd3" providerId="LiveId" clId="{8D13FB51-002E-4D64-9935-0D3776F1FE82}" dt="2025-11-11T13:51:58.976" v="2946" actId="13926"/>
        <pc:sldMkLst>
          <pc:docMk/>
          <pc:sldMk cId="3887572608" sldId="291"/>
        </pc:sldMkLst>
        <pc:spChg chg="del">
          <ac:chgData name="Kefan Chen" userId="efc0740212d19fd3" providerId="LiveId" clId="{8D13FB51-002E-4D64-9935-0D3776F1FE82}" dt="2025-11-10T13:29:03.631" v="2659" actId="478"/>
          <ac:spMkLst>
            <pc:docMk/>
            <pc:sldMk cId="3887572608" sldId="291"/>
            <ac:spMk id="2" creationId="{3FBEA640-3949-EFE1-6D2E-D7D38897E9FC}"/>
          </ac:spMkLst>
        </pc:spChg>
        <pc:spChg chg="add mod">
          <ac:chgData name="Kefan Chen" userId="efc0740212d19fd3" providerId="LiveId" clId="{8D13FB51-002E-4D64-9935-0D3776F1FE82}" dt="2025-11-10T13:29:03.631" v="2659" actId="478"/>
          <ac:spMkLst>
            <pc:docMk/>
            <pc:sldMk cId="3887572608" sldId="291"/>
            <ac:spMk id="5" creationId="{3ACFE951-250E-FAEE-3294-2D4EDB61C684}"/>
          </ac:spMkLst>
        </pc:spChg>
        <pc:spChg chg="add mod">
          <ac:chgData name="Kefan Chen" userId="efc0740212d19fd3" providerId="LiveId" clId="{8D13FB51-002E-4D64-9935-0D3776F1FE82}" dt="2025-11-10T13:29:03.936" v="2660"/>
          <ac:spMkLst>
            <pc:docMk/>
            <pc:sldMk cId="3887572608" sldId="291"/>
            <ac:spMk id="7" creationId="{C5CBF870-A9FF-6F7B-FD9A-DF27C88B1CB6}"/>
          </ac:spMkLst>
        </pc:spChg>
        <pc:spChg chg="mod">
          <ac:chgData name="Kefan Chen" userId="efc0740212d19fd3" providerId="LiveId" clId="{8D13FB51-002E-4D64-9935-0D3776F1FE82}" dt="2025-11-11T13:51:58.976" v="2946" actId="13926"/>
          <ac:spMkLst>
            <pc:docMk/>
            <pc:sldMk cId="3887572608" sldId="291"/>
            <ac:spMk id="8" creationId="{1CB4313A-474B-EFC7-E118-9DA08B036381}"/>
          </ac:spMkLst>
        </pc:spChg>
      </pc:sldChg>
      <pc:sldChg chg="addSp delSp modSp mod modTransition">
        <pc:chgData name="Kefan Chen" userId="efc0740212d19fd3" providerId="LiveId" clId="{8D13FB51-002E-4D64-9935-0D3776F1FE82}" dt="2025-11-11T13:52:06.413" v="2947" actId="13926"/>
        <pc:sldMkLst>
          <pc:docMk/>
          <pc:sldMk cId="3223117846" sldId="293"/>
        </pc:sldMkLst>
        <pc:spChg chg="del">
          <ac:chgData name="Kefan Chen" userId="efc0740212d19fd3" providerId="LiveId" clId="{8D13FB51-002E-4D64-9935-0D3776F1FE82}" dt="2025-11-10T13:29:07.288" v="2661" actId="478"/>
          <ac:spMkLst>
            <pc:docMk/>
            <pc:sldMk cId="3223117846" sldId="293"/>
            <ac:spMk id="2" creationId="{E21EAFA6-A7CD-111C-5BE1-DD832104B4B5}"/>
          </ac:spMkLst>
        </pc:spChg>
        <pc:spChg chg="mod">
          <ac:chgData name="Kefan Chen" userId="efc0740212d19fd3" providerId="LiveId" clId="{8D13FB51-002E-4D64-9935-0D3776F1FE82}" dt="2025-11-11T13:52:06.413" v="2947" actId="13926"/>
          <ac:spMkLst>
            <pc:docMk/>
            <pc:sldMk cId="3223117846" sldId="293"/>
            <ac:spMk id="4" creationId="{31A627F4-AB7C-C76B-CC04-02AC43E3BE20}"/>
          </ac:spMkLst>
        </pc:spChg>
        <pc:spChg chg="add del mod">
          <ac:chgData name="Kefan Chen" userId="efc0740212d19fd3" providerId="LiveId" clId="{8D13FB51-002E-4D64-9935-0D3776F1FE82}" dt="2025-11-10T13:33:02.782" v="2670" actId="478"/>
          <ac:spMkLst>
            <pc:docMk/>
            <pc:sldMk cId="3223117846" sldId="293"/>
            <ac:spMk id="5" creationId="{D1ACE7E2-1193-09CD-9BF9-9991FD63AEFF}"/>
          </ac:spMkLst>
        </pc:spChg>
        <pc:spChg chg="add mod">
          <ac:chgData name="Kefan Chen" userId="efc0740212d19fd3" providerId="LiveId" clId="{8D13FB51-002E-4D64-9935-0D3776F1FE82}" dt="2025-11-10T13:29:07.559" v="2662"/>
          <ac:spMkLst>
            <pc:docMk/>
            <pc:sldMk cId="3223117846" sldId="293"/>
            <ac:spMk id="8" creationId="{E0B9F985-1587-A461-E222-8B0E233919A2}"/>
          </ac:spMkLst>
        </pc:spChg>
        <pc:picChg chg="add mod modCrop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2" creationId="{7C6E3D2C-346F-1BB7-8F18-611550682E7E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3" creationId="{F87F1095-CB69-7995-EDC5-4E41BD3A01D5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9" creationId="{26B33904-4A0E-89DE-9600-DBD65CED9817}"/>
          </ac:picMkLst>
        </pc:picChg>
        <pc:picChg chg="add del mod">
          <ac:chgData name="Kefan Chen" userId="efc0740212d19fd3" providerId="LiveId" clId="{8D13FB51-002E-4D64-9935-0D3776F1FE82}" dt="2025-11-11T13:45:04.803" v="2887" actId="478"/>
          <ac:picMkLst>
            <pc:docMk/>
            <pc:sldMk cId="3223117846" sldId="293"/>
            <ac:picMk id="10" creationId="{F422D295-3C45-E6F3-6601-97327F83A61D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1" creationId="{6AC4EB9E-C2E9-9D83-C600-DF3872643AD9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2" creationId="{255206CA-51A7-280F-0499-D412AB03D7C1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3" creationId="{418570C1-6491-5081-965B-6F4734943F50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4" creationId="{F54E9D4A-57DC-783D-4B00-92F752D19631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5" creationId="{76308634-E77E-4073-BC84-5978836E09CE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6" creationId="{EE633077-E4AE-D813-D8FA-8F635333E029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7" creationId="{A88BE14D-B27D-9511-7EE9-9366F01CA2FA}"/>
          </ac:picMkLst>
        </pc:picChg>
        <pc:picChg chg="del">
          <ac:chgData name="Kefan Chen" userId="efc0740212d19fd3" providerId="LiveId" clId="{8D13FB51-002E-4D64-9935-0D3776F1FE82}" dt="2025-11-11T13:45:07.053" v="2890" actId="478"/>
          <ac:picMkLst>
            <pc:docMk/>
            <pc:sldMk cId="3223117846" sldId="293"/>
            <ac:picMk id="19" creationId="{5ECFAA46-B829-7BD6-C1FE-52E2030231B6}"/>
          </ac:picMkLst>
        </pc:picChg>
        <pc:picChg chg="del">
          <ac:chgData name="Kefan Chen" userId="efc0740212d19fd3" providerId="LiveId" clId="{8D13FB51-002E-4D64-9935-0D3776F1FE82}" dt="2025-11-11T13:45:06.177" v="2888" actId="478"/>
          <ac:picMkLst>
            <pc:docMk/>
            <pc:sldMk cId="3223117846" sldId="293"/>
            <ac:picMk id="20" creationId="{E3DCDABD-CD9B-34AC-57B7-13F9B495E05A}"/>
          </ac:picMkLst>
        </pc:picChg>
        <pc:picChg chg="del">
          <ac:chgData name="Kefan Chen" userId="efc0740212d19fd3" providerId="LiveId" clId="{8D13FB51-002E-4D64-9935-0D3776F1FE82}" dt="2025-11-11T13:45:06.603" v="2889" actId="478"/>
          <ac:picMkLst>
            <pc:docMk/>
            <pc:sldMk cId="3223117846" sldId="293"/>
            <ac:picMk id="1026" creationId="{2200EEBA-5252-C64D-2CCB-A539D0577DDF}"/>
          </ac:picMkLst>
        </pc:picChg>
      </pc:sldChg>
      <pc:sldChg chg="addSp delSp modSp mod modTransition">
        <pc:chgData name="Kefan Chen" userId="efc0740212d19fd3" providerId="LiveId" clId="{8D13FB51-002E-4D64-9935-0D3776F1FE82}" dt="2025-11-10T13:28:46.307" v="2652"/>
        <pc:sldMkLst>
          <pc:docMk/>
          <pc:sldMk cId="3221733223" sldId="294"/>
        </pc:sldMkLst>
        <pc:spChg chg="add mod">
          <ac:chgData name="Kefan Chen" userId="efc0740212d19fd3" providerId="LiveId" clId="{8D13FB51-002E-4D64-9935-0D3776F1FE82}" dt="2025-11-10T13:28:46.307" v="2652"/>
          <ac:spMkLst>
            <pc:docMk/>
            <pc:sldMk cId="3221733223" sldId="294"/>
            <ac:spMk id="2" creationId="{B8EE9B97-DD6D-16A7-C505-D95EDB700EE8}"/>
          </ac:spMkLst>
        </pc:spChg>
        <pc:spChg chg="del">
          <ac:chgData name="Kefan Chen" userId="efc0740212d19fd3" providerId="LiveId" clId="{8D13FB51-002E-4D64-9935-0D3776F1FE82}" dt="2025-11-10T13:28:45.990" v="2651" actId="478"/>
          <ac:spMkLst>
            <pc:docMk/>
            <pc:sldMk cId="3221733223" sldId="294"/>
            <ac:spMk id="6" creationId="{06A655B7-BFFA-3655-BB56-1FBDABF37C18}"/>
          </ac:spMkLst>
        </pc:spChg>
      </pc:sldChg>
      <pc:sldChg chg="addSp delSp modSp mod modTransition">
        <pc:chgData name="Kefan Chen" userId="efc0740212d19fd3" providerId="LiveId" clId="{8D13FB51-002E-4D64-9935-0D3776F1FE82}" dt="2025-11-11T13:52:45.314" v="2950" actId="13926"/>
        <pc:sldMkLst>
          <pc:docMk/>
          <pc:sldMk cId="1164129650" sldId="295"/>
        </pc:sldMkLst>
        <pc:spChg chg="del">
          <ac:chgData name="Kefan Chen" userId="efc0740212d19fd3" providerId="LiveId" clId="{8D13FB51-002E-4D64-9935-0D3776F1FE82}" dt="2025-11-10T13:29:18.784" v="2667" actId="478"/>
          <ac:spMkLst>
            <pc:docMk/>
            <pc:sldMk cId="1164129650" sldId="295"/>
            <ac:spMk id="2" creationId="{22697956-7E8B-9D53-09E5-A6EF2D0DF777}"/>
          </ac:spMkLst>
        </pc:spChg>
        <pc:spChg chg="mod">
          <ac:chgData name="Kefan Chen" userId="efc0740212d19fd3" providerId="LiveId" clId="{8D13FB51-002E-4D64-9935-0D3776F1FE82}" dt="2025-11-11T13:52:45.314" v="2950" actId="13926"/>
          <ac:spMkLst>
            <pc:docMk/>
            <pc:sldMk cId="1164129650" sldId="295"/>
            <ac:spMk id="4" creationId="{A16BA5FC-068C-3356-2E35-B95413E0116E}"/>
          </ac:spMkLst>
        </pc:spChg>
        <pc:spChg chg="add del mod">
          <ac:chgData name="Kefan Chen" userId="efc0740212d19fd3" providerId="LiveId" clId="{8D13FB51-002E-4D64-9935-0D3776F1FE82}" dt="2025-11-10T13:29:21.079" v="2669" actId="478"/>
          <ac:spMkLst>
            <pc:docMk/>
            <pc:sldMk cId="1164129650" sldId="295"/>
            <ac:spMk id="10" creationId="{EB999A7E-4A39-3740-2664-6A75F9F753C9}"/>
          </ac:spMkLst>
        </pc:spChg>
        <pc:spChg chg="add mod">
          <ac:chgData name="Kefan Chen" userId="efc0740212d19fd3" providerId="LiveId" clId="{8D13FB51-002E-4D64-9935-0D3776F1FE82}" dt="2025-11-10T13:29:19.079" v="2668"/>
          <ac:spMkLst>
            <pc:docMk/>
            <pc:sldMk cId="1164129650" sldId="295"/>
            <ac:spMk id="11" creationId="{BF77347C-CE77-8389-92FB-C5E2A63D7EEC}"/>
          </ac:spMkLst>
        </pc:spChg>
      </pc:sldChg>
      <pc:sldChg chg="addSp delSp modSp mod modTransition">
        <pc:chgData name="Kefan Chen" userId="efc0740212d19fd3" providerId="LiveId" clId="{8D13FB51-002E-4D64-9935-0D3776F1FE82}" dt="2025-11-11T13:52:17.833" v="2948" actId="13926"/>
        <pc:sldMkLst>
          <pc:docMk/>
          <pc:sldMk cId="3556006600" sldId="296"/>
        </pc:sldMkLst>
        <pc:spChg chg="del">
          <ac:chgData name="Kefan Chen" userId="efc0740212d19fd3" providerId="LiveId" clId="{8D13FB51-002E-4D64-9935-0D3776F1FE82}" dt="2025-11-10T13:29:10.831" v="2663" actId="478"/>
          <ac:spMkLst>
            <pc:docMk/>
            <pc:sldMk cId="3556006600" sldId="296"/>
            <ac:spMk id="2" creationId="{054B21DB-AAEE-66AB-CE15-9FD270B56B94}"/>
          </ac:spMkLst>
        </pc:spChg>
        <pc:spChg chg="mod">
          <ac:chgData name="Kefan Chen" userId="efc0740212d19fd3" providerId="LiveId" clId="{8D13FB51-002E-4D64-9935-0D3776F1FE82}" dt="2025-11-11T13:52:17.833" v="2948" actId="13926"/>
          <ac:spMkLst>
            <pc:docMk/>
            <pc:sldMk cId="3556006600" sldId="296"/>
            <ac:spMk id="4" creationId="{16854BA0-6D8D-440F-3F91-EBA46369D6A1}"/>
          </ac:spMkLst>
        </pc:spChg>
        <pc:spChg chg="add del mod">
          <ac:chgData name="Kefan Chen" userId="efc0740212d19fd3" providerId="LiveId" clId="{8D13FB51-002E-4D64-9935-0D3776F1FE82}" dt="2025-11-10T13:38:57.043" v="2672" actId="478"/>
          <ac:spMkLst>
            <pc:docMk/>
            <pc:sldMk cId="3556006600" sldId="296"/>
            <ac:spMk id="9" creationId="{B88029AB-697C-3F79-64AA-A9634B322BE1}"/>
          </ac:spMkLst>
        </pc:spChg>
        <pc:spChg chg="add mod">
          <ac:chgData name="Kefan Chen" userId="efc0740212d19fd3" providerId="LiveId" clId="{8D13FB51-002E-4D64-9935-0D3776F1FE82}" dt="2025-11-10T13:29:11.069" v="2664"/>
          <ac:spMkLst>
            <pc:docMk/>
            <pc:sldMk cId="3556006600" sldId="296"/>
            <ac:spMk id="10" creationId="{ECC044CB-0399-1091-1BEE-6AF9E1AC25C5}"/>
          </ac:spMkLst>
        </pc:spChg>
        <pc:picChg chg="add del">
          <ac:chgData name="Kefan Chen" userId="efc0740212d19fd3" providerId="LiveId" clId="{8D13FB51-002E-4D64-9935-0D3776F1FE82}" dt="2025-11-11T13:48:02.983" v="2898" actId="478"/>
          <ac:picMkLst>
            <pc:docMk/>
            <pc:sldMk cId="3556006600" sldId="296"/>
            <ac:picMk id="5" creationId="{66373BB2-16A4-A036-9D3A-7060649C043C}"/>
          </ac:picMkLst>
        </pc:picChg>
        <pc:picChg chg="add del mod">
          <ac:chgData name="Kefan Chen" userId="efc0740212d19fd3" providerId="LiveId" clId="{8D13FB51-002E-4D64-9935-0D3776F1FE82}" dt="2025-11-11T13:48:25.010" v="2903" actId="478"/>
          <ac:picMkLst>
            <pc:docMk/>
            <pc:sldMk cId="3556006600" sldId="296"/>
            <ac:picMk id="11" creationId="{97E82B01-3190-3D71-9686-ED0C71E2C48F}"/>
          </ac:picMkLst>
        </pc:picChg>
        <pc:picChg chg="add mod">
          <ac:chgData name="Kefan Chen" userId="efc0740212d19fd3" providerId="LiveId" clId="{8D13FB51-002E-4D64-9935-0D3776F1FE82}" dt="2025-11-11T13:49:15.806" v="2912" actId="1076"/>
          <ac:picMkLst>
            <pc:docMk/>
            <pc:sldMk cId="3556006600" sldId="296"/>
            <ac:picMk id="13" creationId="{A898D07E-B856-8AFB-DFE4-7DE0C84D58DF}"/>
          </ac:picMkLst>
        </pc:picChg>
        <pc:picChg chg="add mod">
          <ac:chgData name="Kefan Chen" userId="efc0740212d19fd3" providerId="LiveId" clId="{8D13FB51-002E-4D64-9935-0D3776F1FE82}" dt="2025-11-11T13:49:14.796" v="2911" actId="1076"/>
          <ac:picMkLst>
            <pc:docMk/>
            <pc:sldMk cId="3556006600" sldId="296"/>
            <ac:picMk id="15" creationId="{E2F8E095-2394-3E1A-D664-CE48061D80AA}"/>
          </ac:picMkLst>
        </pc:picChg>
      </pc:sldChg>
      <pc:sldChg chg="addSp delSp modSp mod modTransition">
        <pc:chgData name="Kefan Chen" userId="efc0740212d19fd3" providerId="LiveId" clId="{8D13FB51-002E-4D64-9935-0D3776F1FE82}" dt="2025-11-11T13:35:49.570" v="2802" actId="478"/>
        <pc:sldMkLst>
          <pc:docMk/>
          <pc:sldMk cId="3509585585" sldId="297"/>
        </pc:sldMkLst>
        <pc:spChg chg="del">
          <ac:chgData name="Kefan Chen" userId="efc0740212d19fd3" providerId="LiveId" clId="{8D13FB51-002E-4D64-9935-0D3776F1FE82}" dt="2025-11-10T13:28:56.972" v="2655" actId="478"/>
          <ac:spMkLst>
            <pc:docMk/>
            <pc:sldMk cId="3509585585" sldId="297"/>
            <ac:spMk id="2" creationId="{AD9DCCEE-24DA-8AE4-C504-1B05ECC60729}"/>
          </ac:spMkLst>
        </pc:spChg>
        <pc:spChg chg="mod">
          <ac:chgData name="Kefan Chen" userId="efc0740212d19fd3" providerId="LiveId" clId="{8D13FB51-002E-4D64-9935-0D3776F1FE82}" dt="2025-11-11T13:30:09.818" v="2791" actId="20577"/>
          <ac:spMkLst>
            <pc:docMk/>
            <pc:sldMk cId="3509585585" sldId="297"/>
            <ac:spMk id="4" creationId="{6ED5394C-760C-21DB-6EF7-E1A397EE29FE}"/>
          </ac:spMkLst>
        </pc:spChg>
        <pc:spChg chg="add mod">
          <ac:chgData name="Kefan Chen" userId="efc0740212d19fd3" providerId="LiveId" clId="{8D13FB51-002E-4D64-9935-0D3776F1FE82}" dt="2025-11-10T13:28:56.972" v="2655" actId="478"/>
          <ac:spMkLst>
            <pc:docMk/>
            <pc:sldMk cId="3509585585" sldId="297"/>
            <ac:spMk id="6" creationId="{DADE05C4-5D34-25E7-80F3-D343A17F147B}"/>
          </ac:spMkLst>
        </pc:spChg>
        <pc:spChg chg="add mod">
          <ac:chgData name="Kefan Chen" userId="efc0740212d19fd3" providerId="LiveId" clId="{8D13FB51-002E-4D64-9935-0D3776F1FE82}" dt="2025-11-10T13:28:57.221" v="2656"/>
          <ac:spMkLst>
            <pc:docMk/>
            <pc:sldMk cId="3509585585" sldId="297"/>
            <ac:spMk id="8" creationId="{8DC398DB-D3EE-34E8-B185-E7472AB04813}"/>
          </ac:spMkLst>
        </pc:spChg>
        <pc:picChg chg="add mod">
          <ac:chgData name="Kefan Chen" userId="efc0740212d19fd3" providerId="LiveId" clId="{8D13FB51-002E-4D64-9935-0D3776F1FE82}" dt="2025-11-11T13:26:09.851" v="2731" actId="1076"/>
          <ac:picMkLst>
            <pc:docMk/>
            <pc:sldMk cId="3509585585" sldId="297"/>
            <ac:picMk id="5" creationId="{E6F5BA15-034E-834F-F145-EF8C5930F298}"/>
          </ac:picMkLst>
        </pc:picChg>
        <pc:picChg chg="del">
          <ac:chgData name="Kefan Chen" userId="efc0740212d19fd3" providerId="LiveId" clId="{8D13FB51-002E-4D64-9935-0D3776F1FE82}" dt="2025-11-11T13:26:03.496" v="2728" actId="478"/>
          <ac:picMkLst>
            <pc:docMk/>
            <pc:sldMk cId="3509585585" sldId="297"/>
            <ac:picMk id="7" creationId="{A735197B-EA8B-3181-DCA8-E29FE0F87B22}"/>
          </ac:picMkLst>
        </pc:picChg>
        <pc:picChg chg="del">
          <ac:chgData name="Kefan Chen" userId="efc0740212d19fd3" providerId="LiveId" clId="{8D13FB51-002E-4D64-9935-0D3776F1FE82}" dt="2025-11-10T14:36:47.571" v="2726" actId="478"/>
          <ac:picMkLst>
            <pc:docMk/>
            <pc:sldMk cId="3509585585" sldId="297"/>
            <ac:picMk id="9" creationId="{12B6746C-FD45-ADD1-02DC-4E8B8402A26F}"/>
          </ac:picMkLst>
        </pc:picChg>
        <pc:picChg chg="add del">
          <ac:chgData name="Kefan Chen" userId="efc0740212d19fd3" providerId="LiveId" clId="{8D13FB51-002E-4D64-9935-0D3776F1FE82}" dt="2025-11-11T13:35:49.570" v="2802" actId="478"/>
          <ac:picMkLst>
            <pc:docMk/>
            <pc:sldMk cId="3509585585" sldId="297"/>
            <ac:picMk id="10" creationId="{08364CC7-3731-FA43-B562-8AD113D133AA}"/>
          </ac:picMkLst>
        </pc:picChg>
        <pc:picChg chg="del">
          <ac:chgData name="Kefan Chen" userId="efc0740212d19fd3" providerId="LiveId" clId="{8D13FB51-002E-4D64-9935-0D3776F1FE82}" dt="2025-11-11T13:26:02.389" v="2727" actId="478"/>
          <ac:picMkLst>
            <pc:docMk/>
            <pc:sldMk cId="3509585585" sldId="297"/>
            <ac:picMk id="11" creationId="{29892C5B-ED93-83AB-7D7F-EDC39AE4568B}"/>
          </ac:picMkLst>
        </pc:picChg>
        <pc:picChg chg="del">
          <ac:chgData name="Kefan Chen" userId="efc0740212d19fd3" providerId="LiveId" clId="{8D13FB51-002E-4D64-9935-0D3776F1FE82}" dt="2025-11-10T14:36:46.707" v="2725" actId="478"/>
          <ac:picMkLst>
            <pc:docMk/>
            <pc:sldMk cId="3509585585" sldId="297"/>
            <ac:picMk id="13" creationId="{CC1E4FD7-3CCE-A3D3-B5C2-A436AF10D47A}"/>
          </ac:picMkLst>
        </pc:picChg>
      </pc:sldChg>
      <pc:sldChg chg="addSp delSp modSp mod modTransition">
        <pc:chgData name="Kefan Chen" userId="efc0740212d19fd3" providerId="LiveId" clId="{8D13FB51-002E-4D64-9935-0D3776F1FE82}" dt="2025-11-11T13:52:32.748" v="2949" actId="13926"/>
        <pc:sldMkLst>
          <pc:docMk/>
          <pc:sldMk cId="1341453610" sldId="298"/>
        </pc:sldMkLst>
        <pc:spChg chg="del">
          <ac:chgData name="Kefan Chen" userId="efc0740212d19fd3" providerId="LiveId" clId="{8D13FB51-002E-4D64-9935-0D3776F1FE82}" dt="2025-11-10T13:29:15.005" v="2665" actId="478"/>
          <ac:spMkLst>
            <pc:docMk/>
            <pc:sldMk cId="1341453610" sldId="298"/>
            <ac:spMk id="2" creationId="{2F5413E2-2F5A-08C9-AA61-779B6439F918}"/>
          </ac:spMkLst>
        </pc:spChg>
        <pc:spChg chg="mod">
          <ac:chgData name="Kefan Chen" userId="efc0740212d19fd3" providerId="LiveId" clId="{8D13FB51-002E-4D64-9935-0D3776F1FE82}" dt="2025-11-11T13:52:32.748" v="2949" actId="13926"/>
          <ac:spMkLst>
            <pc:docMk/>
            <pc:sldMk cId="1341453610" sldId="298"/>
            <ac:spMk id="4" creationId="{A3847B3F-E11F-934A-C3FF-E2117CC856E9}"/>
          </ac:spMkLst>
        </pc:spChg>
        <pc:spChg chg="add del mod">
          <ac:chgData name="Kefan Chen" userId="efc0740212d19fd3" providerId="LiveId" clId="{8D13FB51-002E-4D64-9935-0D3776F1FE82}" dt="2025-11-10T13:33:07.305" v="2671" actId="478"/>
          <ac:spMkLst>
            <pc:docMk/>
            <pc:sldMk cId="1341453610" sldId="298"/>
            <ac:spMk id="7" creationId="{6C1F5D6E-0545-13C0-FE4A-3E3498343FF8}"/>
          </ac:spMkLst>
        </pc:spChg>
        <pc:spChg chg="add mod">
          <ac:chgData name="Kefan Chen" userId="efc0740212d19fd3" providerId="LiveId" clId="{8D13FB51-002E-4D64-9935-0D3776F1FE82}" dt="2025-11-10T13:29:15.254" v="2666"/>
          <ac:spMkLst>
            <pc:docMk/>
            <pc:sldMk cId="1341453610" sldId="298"/>
            <ac:spMk id="9" creationId="{7D175AAB-FB31-B462-F95E-720FB90B262B}"/>
          </ac:spMkLst>
        </pc:spChg>
      </pc:sldChg>
      <pc:sldChg chg="addSp delSp modSp new mod modTransition">
        <pc:chgData name="Kefan Chen" userId="efc0740212d19fd3" providerId="LiveId" clId="{8D13FB51-002E-4D64-9935-0D3776F1FE82}" dt="2025-11-10T13:06:34.592" v="2618"/>
        <pc:sldMkLst>
          <pc:docMk/>
          <pc:sldMk cId="20366267" sldId="299"/>
        </pc:sldMkLst>
        <pc:spChg chg="mod">
          <ac:chgData name="Kefan Chen" userId="efc0740212d19fd3" providerId="LiveId" clId="{8D13FB51-002E-4D64-9935-0D3776F1FE82}" dt="2025-11-10T11:59:54.873" v="2591" actId="20577"/>
          <ac:spMkLst>
            <pc:docMk/>
            <pc:sldMk cId="20366267" sldId="299"/>
            <ac:spMk id="4" creationId="{332280A2-3A92-69FC-4741-0300C8FBC822}"/>
          </ac:spMkLst>
        </pc:spChg>
        <pc:spChg chg="add mod">
          <ac:chgData name="Kefan Chen" userId="efc0740212d19fd3" providerId="LiveId" clId="{8D13FB51-002E-4D64-9935-0D3776F1FE82}" dt="2025-11-10T11:59:01.165" v="2556" actId="20577"/>
          <ac:spMkLst>
            <pc:docMk/>
            <pc:sldMk cId="20366267" sldId="299"/>
            <ac:spMk id="9" creationId="{23AEB31B-0176-3B6C-9C08-AD09256BC32A}"/>
          </ac:spMkLst>
        </pc:spChg>
      </pc:sldChg>
      <pc:sldChg chg="addSp delSp modSp add del mod ord modTransition">
        <pc:chgData name="Kefan Chen" userId="efc0740212d19fd3" providerId="LiveId" clId="{8D13FB51-002E-4D64-9935-0D3776F1FE82}" dt="2025-11-10T13:11:10.711" v="2631" actId="47"/>
        <pc:sldMkLst>
          <pc:docMk/>
          <pc:sldMk cId="3971285456" sldId="300"/>
        </pc:sldMkLst>
        <pc:spChg chg="add mod">
          <ac:chgData name="Kefan Chen" userId="efc0740212d19fd3" providerId="LiveId" clId="{8D13FB51-002E-4D64-9935-0D3776F1FE82}" dt="2025-11-10T13:05:09.870" v="2598" actId="1076"/>
          <ac:spMkLst>
            <pc:docMk/>
            <pc:sldMk cId="3971285456" sldId="300"/>
            <ac:spMk id="2" creationId="{04E1EDD3-3278-23ED-A75E-F9B5982DDB57}"/>
          </ac:spMkLst>
        </pc:spChg>
        <pc:spChg chg="add mod">
          <ac:chgData name="Kefan Chen" userId="efc0740212d19fd3" providerId="LiveId" clId="{8D13FB51-002E-4D64-9935-0D3776F1FE82}" dt="2025-11-10T13:05:29.279" v="2606" actId="27636"/>
          <ac:spMkLst>
            <pc:docMk/>
            <pc:sldMk cId="3971285456" sldId="300"/>
            <ac:spMk id="3" creationId="{7D64A9A2-0B8C-E16F-31B4-6DCAC0AB510C}"/>
          </ac:spMkLst>
        </pc:spChg>
        <pc:spChg chg="del">
          <ac:chgData name="Kefan Chen" userId="efc0740212d19fd3" providerId="LiveId" clId="{8D13FB51-002E-4D64-9935-0D3776F1FE82}" dt="2025-11-10T13:04:56.484" v="2594" actId="478"/>
          <ac:spMkLst>
            <pc:docMk/>
            <pc:sldMk cId="3971285456" sldId="300"/>
            <ac:spMk id="4" creationId="{903C913F-9D60-A7B7-61D4-7060225357C5}"/>
          </ac:spMkLst>
        </pc:spChg>
        <pc:spChg chg="add del mod">
          <ac:chgData name="Kefan Chen" userId="efc0740212d19fd3" providerId="LiveId" clId="{8D13FB51-002E-4D64-9935-0D3776F1FE82}" dt="2025-11-10T13:07:07.076" v="2622" actId="478"/>
          <ac:spMkLst>
            <pc:docMk/>
            <pc:sldMk cId="3971285456" sldId="300"/>
            <ac:spMk id="5" creationId="{7CA52A11-7DED-4742-5B74-107D25C8FD62}"/>
          </ac:spMkLst>
        </pc:spChg>
        <pc:spChg chg="add del mod">
          <ac:chgData name="Kefan Chen" userId="efc0740212d19fd3" providerId="LiveId" clId="{8D13FB51-002E-4D64-9935-0D3776F1FE82}" dt="2025-11-10T13:07:05.737" v="2621" actId="478"/>
          <ac:spMkLst>
            <pc:docMk/>
            <pc:sldMk cId="3971285456" sldId="300"/>
            <ac:spMk id="6" creationId="{3DEF264A-D2B6-4882-FDAE-0D98849D75B4}"/>
          </ac:spMkLst>
        </pc:spChg>
        <pc:spChg chg="del">
          <ac:chgData name="Kefan Chen" userId="efc0740212d19fd3" providerId="LiveId" clId="{8D13FB51-002E-4D64-9935-0D3776F1FE82}" dt="2025-11-10T13:04:53.808" v="2593" actId="478"/>
          <ac:spMkLst>
            <pc:docMk/>
            <pc:sldMk cId="3971285456" sldId="300"/>
            <ac:spMk id="9" creationId="{B73C3618-EBCD-9258-6241-E5DFA76D9423}"/>
          </ac:spMkLst>
        </pc:spChg>
      </pc:sldChg>
      <pc:sldChg chg="modSp add del mod modTransition">
        <pc:chgData name="Kefan Chen" userId="efc0740212d19fd3" providerId="LiveId" clId="{8D13FB51-002E-4D64-9935-0D3776F1FE82}" dt="2025-11-10T14:26:49.939" v="2687" actId="47"/>
        <pc:sldMkLst>
          <pc:docMk/>
          <pc:sldMk cId="1368800800" sldId="301"/>
        </pc:sldMkLst>
        <pc:spChg chg="mod">
          <ac:chgData name="Kefan Chen" userId="efc0740212d19fd3" providerId="LiveId" clId="{8D13FB51-002E-4D64-9935-0D3776F1FE82}" dt="2025-11-10T13:11:03.667" v="2629" actId="1076"/>
          <ac:spMkLst>
            <pc:docMk/>
            <pc:sldMk cId="1368800800" sldId="301"/>
            <ac:spMk id="2" creationId="{F2008D12-8859-6766-755E-EADCF6E1D336}"/>
          </ac:spMkLst>
        </pc:spChg>
        <pc:spChg chg="mod">
          <ac:chgData name="Kefan Chen" userId="efc0740212d19fd3" providerId="LiveId" clId="{8D13FB51-002E-4D64-9935-0D3776F1FE82}" dt="2025-11-10T13:11:01.484" v="2628" actId="1076"/>
          <ac:spMkLst>
            <pc:docMk/>
            <pc:sldMk cId="1368800800" sldId="301"/>
            <ac:spMk id="3" creationId="{5B91C758-0E52-F36D-1AFA-3F2D8A621769}"/>
          </ac:spMkLst>
        </pc:spChg>
      </pc:sldChg>
      <pc:sldChg chg="addSp modSp add mod">
        <pc:chgData name="Kefan Chen" userId="efc0740212d19fd3" providerId="LiveId" clId="{8D13FB51-002E-4D64-9935-0D3776F1FE82}" dt="2025-11-10T14:26:44.801" v="2683" actId="1076"/>
        <pc:sldMkLst>
          <pc:docMk/>
          <pc:sldMk cId="1275314339" sldId="302"/>
        </pc:sldMkLst>
        <pc:spChg chg="mod">
          <ac:chgData name="Kefan Chen" userId="efc0740212d19fd3" providerId="LiveId" clId="{8D13FB51-002E-4D64-9935-0D3776F1FE82}" dt="2025-11-10T14:26:36.380" v="2681" actId="1076"/>
          <ac:spMkLst>
            <pc:docMk/>
            <pc:sldMk cId="1275314339" sldId="302"/>
            <ac:spMk id="2" creationId="{DFECF313-D040-FE81-1DBA-E9795110B11D}"/>
          </ac:spMkLst>
        </pc:spChg>
        <pc:spChg chg="mod">
          <ac:chgData name="Kefan Chen" userId="efc0740212d19fd3" providerId="LiveId" clId="{8D13FB51-002E-4D64-9935-0D3776F1FE82}" dt="2025-11-10T14:26:40.107" v="2682" actId="1076"/>
          <ac:spMkLst>
            <pc:docMk/>
            <pc:sldMk cId="1275314339" sldId="302"/>
            <ac:spMk id="3" creationId="{4F672209-7A65-62E9-489E-FA0974FA6B19}"/>
          </ac:spMkLst>
        </pc:spChg>
        <pc:spChg chg="add mod">
          <ac:chgData name="Kefan Chen" userId="efc0740212d19fd3" providerId="LiveId" clId="{8D13FB51-002E-4D64-9935-0D3776F1FE82}" dt="2025-11-10T14:26:44.801" v="2683" actId="1076"/>
          <ac:spMkLst>
            <pc:docMk/>
            <pc:sldMk cId="1275314339" sldId="302"/>
            <ac:spMk id="4" creationId="{F3F30178-98AC-A33E-CFB8-EB75AA1349D2}"/>
          </ac:spMkLst>
        </pc:spChg>
      </pc:sldChg>
      <pc:sldChg chg="add ord">
        <pc:chgData name="Kefan Chen" userId="efc0740212d19fd3" providerId="LiveId" clId="{8D13FB51-002E-4D64-9935-0D3776F1FE82}" dt="2025-11-10T14:26:48.694" v="2686"/>
        <pc:sldMkLst>
          <pc:docMk/>
          <pc:sldMk cId="922998593" sldId="303"/>
        </pc:sldMkLst>
      </pc:sldChg>
      <pc:sldChg chg="delSp modSp add mod">
        <pc:chgData name="Kefan Chen" userId="efc0740212d19fd3" providerId="LiveId" clId="{8D13FB51-002E-4D64-9935-0D3776F1FE82}" dt="2025-11-11T13:36:03.666" v="2808" actId="478"/>
        <pc:sldMkLst>
          <pc:docMk/>
          <pc:sldMk cId="351932838" sldId="304"/>
        </pc:sldMkLst>
        <pc:spChg chg="del">
          <ac:chgData name="Kefan Chen" userId="efc0740212d19fd3" providerId="LiveId" clId="{8D13FB51-002E-4D64-9935-0D3776F1FE82}" dt="2025-11-11T13:36:03.666" v="2808" actId="478"/>
          <ac:spMkLst>
            <pc:docMk/>
            <pc:sldMk cId="351932838" sldId="304"/>
            <ac:spMk id="6" creationId="{B674F082-9E90-1574-6045-E491967BD50A}"/>
          </ac:spMkLst>
        </pc:spChg>
        <pc:picChg chg="del">
          <ac:chgData name="Kefan Chen" userId="efc0740212d19fd3" providerId="LiveId" clId="{8D13FB51-002E-4D64-9935-0D3776F1FE82}" dt="2025-11-11T13:35:53.023" v="2804" actId="478"/>
          <ac:picMkLst>
            <pc:docMk/>
            <pc:sldMk cId="351932838" sldId="304"/>
            <ac:picMk id="5" creationId="{74F4557B-67B7-04D0-341C-123A8196C6FB}"/>
          </ac:picMkLst>
        </pc:picChg>
        <pc:picChg chg="mod">
          <ac:chgData name="Kefan Chen" userId="efc0740212d19fd3" providerId="LiveId" clId="{8D13FB51-002E-4D64-9935-0D3776F1FE82}" dt="2025-11-11T13:35:58.998" v="2807" actId="1076"/>
          <ac:picMkLst>
            <pc:docMk/>
            <pc:sldMk cId="351932838" sldId="304"/>
            <ac:picMk id="10" creationId="{D9D60609-7D9C-5208-E175-17752263B43B}"/>
          </ac:picMkLst>
        </pc:picChg>
      </pc:sldChg>
      <pc:sldChg chg="addSp delSp modSp add mod">
        <pc:chgData name="Kefan Chen" userId="efc0740212d19fd3" providerId="LiveId" clId="{8D13FB51-002E-4D64-9935-0D3776F1FE82}" dt="2025-11-11T13:51:48.125" v="2945" actId="13926"/>
        <pc:sldMkLst>
          <pc:docMk/>
          <pc:sldMk cId="3240868738" sldId="305"/>
        </pc:sldMkLst>
        <pc:spChg chg="mod">
          <ac:chgData name="Kefan Chen" userId="efc0740212d19fd3" providerId="LiveId" clId="{8D13FB51-002E-4D64-9935-0D3776F1FE82}" dt="2025-11-11T13:51:48.125" v="2945" actId="13926"/>
          <ac:spMkLst>
            <pc:docMk/>
            <pc:sldMk cId="3240868738" sldId="305"/>
            <ac:spMk id="4" creationId="{76BEC37A-F193-AFE7-27FF-604181F95596}"/>
          </ac:spMkLst>
        </pc:spChg>
        <pc:spChg chg="del">
          <ac:chgData name="Kefan Chen" userId="efc0740212d19fd3" providerId="LiveId" clId="{8D13FB51-002E-4D64-9935-0D3776F1FE82}" dt="2025-11-11T13:51:46.669" v="2944" actId="478"/>
          <ac:spMkLst>
            <pc:docMk/>
            <pc:sldMk cId="3240868738" sldId="305"/>
            <ac:spMk id="6" creationId="{92541F10-AB5C-0FFF-B8A8-F9CC2E46B556}"/>
          </ac:spMkLst>
        </pc:spChg>
        <pc:picChg chg="add del mod ord">
          <ac:chgData name="Kefan Chen" userId="efc0740212d19fd3" providerId="LiveId" clId="{8D13FB51-002E-4D64-9935-0D3776F1FE82}" dt="2025-11-11T13:43:26.660" v="2852" actId="478"/>
          <ac:picMkLst>
            <pc:docMk/>
            <pc:sldMk cId="3240868738" sldId="305"/>
            <ac:picMk id="5" creationId="{48959C79-4588-EF0B-E6B7-D67DC7F97C89}"/>
          </ac:picMkLst>
        </pc:picChg>
        <pc:picChg chg="add mod">
          <ac:chgData name="Kefan Chen" userId="efc0740212d19fd3" providerId="LiveId" clId="{8D13FB51-002E-4D64-9935-0D3776F1FE82}" dt="2025-11-11T13:43:49.349" v="2873" actId="1035"/>
          <ac:picMkLst>
            <pc:docMk/>
            <pc:sldMk cId="3240868738" sldId="305"/>
            <ac:picMk id="8" creationId="{08BAC3E0-2F82-22D3-0F40-F3B419D431D0}"/>
          </ac:picMkLst>
        </pc:picChg>
        <pc:picChg chg="add del mod">
          <ac:chgData name="Kefan Chen" userId="efc0740212d19fd3" providerId="LiveId" clId="{8D13FB51-002E-4D64-9935-0D3776F1FE82}" dt="2025-11-11T13:42:40.341" v="2851" actId="478"/>
          <ac:picMkLst>
            <pc:docMk/>
            <pc:sldMk cId="3240868738" sldId="305"/>
            <ac:picMk id="10" creationId="{CC11E584-DD82-E112-93E5-B3177A7E7544}"/>
          </ac:picMkLst>
        </pc:picChg>
        <pc:picChg chg="add del mod">
          <ac:chgData name="Kefan Chen" userId="efc0740212d19fd3" providerId="LiveId" clId="{8D13FB51-002E-4D64-9935-0D3776F1FE82}" dt="2025-11-11T13:42:40.341" v="2851" actId="478"/>
          <ac:picMkLst>
            <pc:docMk/>
            <pc:sldMk cId="3240868738" sldId="305"/>
            <ac:picMk id="11" creationId="{DD39C8F9-9BC7-22BB-285A-27F1955D4D93}"/>
          </ac:picMkLst>
        </pc:picChg>
        <pc:picChg chg="mod">
          <ac:chgData name="Kefan Chen" userId="efc0740212d19fd3" providerId="LiveId" clId="{8D13FB51-002E-4D64-9935-0D3776F1FE82}" dt="2025-11-11T13:43:46.334" v="2866" actId="1035"/>
          <ac:picMkLst>
            <pc:docMk/>
            <pc:sldMk cId="3240868738" sldId="305"/>
            <ac:picMk id="13" creationId="{4088B5A9-9337-016D-6BAC-7FA1B06A75A0}"/>
          </ac:picMkLst>
        </pc:picChg>
        <pc:picChg chg="del">
          <ac:chgData name="Kefan Chen" userId="efc0740212d19fd3" providerId="LiveId" clId="{8D13FB51-002E-4D64-9935-0D3776F1FE82}" dt="2025-11-11T13:41:33.607" v="2832" actId="478"/>
          <ac:picMkLst>
            <pc:docMk/>
            <pc:sldMk cId="3240868738" sldId="305"/>
            <ac:picMk id="14" creationId="{9AB26727-EEC4-EED1-30C2-FF1F2ACA80DB}"/>
          </ac:picMkLst>
        </pc:picChg>
        <pc:picChg chg="add mod ord">
          <ac:chgData name="Kefan Chen" userId="efc0740212d19fd3" providerId="LiveId" clId="{8D13FB51-002E-4D64-9935-0D3776F1FE82}" dt="2025-11-11T13:43:37.931" v="2859" actId="14100"/>
          <ac:picMkLst>
            <pc:docMk/>
            <pc:sldMk cId="3240868738" sldId="305"/>
            <ac:picMk id="15" creationId="{08C19B74-913F-833C-1451-DF2F89432315}"/>
          </ac:picMkLst>
        </pc:picChg>
        <pc:picChg chg="add mod">
          <ac:chgData name="Kefan Chen" userId="efc0740212d19fd3" providerId="LiveId" clId="{8D13FB51-002E-4D64-9935-0D3776F1FE82}" dt="2025-11-11T13:43:56.358" v="2875" actId="1076"/>
          <ac:picMkLst>
            <pc:docMk/>
            <pc:sldMk cId="3240868738" sldId="305"/>
            <ac:picMk id="16" creationId="{C982289A-B6CD-D781-8F1C-62F64C8A967D}"/>
          </ac:picMkLst>
        </pc:picChg>
        <pc:picChg chg="add mod">
          <ac:chgData name="Kefan Chen" userId="efc0740212d19fd3" providerId="LiveId" clId="{8D13FB51-002E-4D64-9935-0D3776F1FE82}" dt="2025-11-11T13:43:56.358" v="2875" actId="1076"/>
          <ac:picMkLst>
            <pc:docMk/>
            <pc:sldMk cId="3240868738" sldId="305"/>
            <ac:picMk id="17" creationId="{AF3D17C7-3C93-CF81-204B-39E795DF2A9E}"/>
          </ac:picMkLst>
        </pc:picChg>
        <pc:picChg chg="add mod">
          <ac:chgData name="Kefan Chen" userId="efc0740212d19fd3" providerId="LiveId" clId="{8D13FB51-002E-4D64-9935-0D3776F1FE82}" dt="2025-11-11T13:44:00.133" v="2877" actId="1076"/>
          <ac:picMkLst>
            <pc:docMk/>
            <pc:sldMk cId="3240868738" sldId="305"/>
            <ac:picMk id="18" creationId="{3B5F821F-4EFD-70B6-BA70-6543F1C090DA}"/>
          </ac:picMkLst>
        </pc:picChg>
        <pc:picChg chg="add mod">
          <ac:chgData name="Kefan Chen" userId="efc0740212d19fd3" providerId="LiveId" clId="{8D13FB51-002E-4D64-9935-0D3776F1FE82}" dt="2025-11-11T13:44:00.133" v="2877" actId="1076"/>
          <ac:picMkLst>
            <pc:docMk/>
            <pc:sldMk cId="3240868738" sldId="305"/>
            <ac:picMk id="19" creationId="{4D2CEB11-0299-FDEA-D78E-85D205E3081A}"/>
          </ac:picMkLst>
        </pc:picChg>
        <pc:picChg chg="add mod">
          <ac:chgData name="Kefan Chen" userId="efc0740212d19fd3" providerId="LiveId" clId="{8D13FB51-002E-4D64-9935-0D3776F1FE82}" dt="2025-11-11T13:44:05.390" v="2879" actId="1076"/>
          <ac:picMkLst>
            <pc:docMk/>
            <pc:sldMk cId="3240868738" sldId="305"/>
            <ac:picMk id="20" creationId="{01722949-F86C-462C-1B78-E83E9B5A9E76}"/>
          </ac:picMkLst>
        </pc:picChg>
        <pc:picChg chg="add mod">
          <ac:chgData name="Kefan Chen" userId="efc0740212d19fd3" providerId="LiveId" clId="{8D13FB51-002E-4D64-9935-0D3776F1FE82}" dt="2025-11-11T13:44:13.357" v="2881" actId="1076"/>
          <ac:picMkLst>
            <pc:docMk/>
            <pc:sldMk cId="3240868738" sldId="305"/>
            <ac:picMk id="21" creationId="{55C501F6-81D1-41B5-F45F-F12E9A3B7B30}"/>
          </ac:picMkLst>
        </pc:picChg>
        <pc:picChg chg="add mod">
          <ac:chgData name="Kefan Chen" userId="efc0740212d19fd3" providerId="LiveId" clId="{8D13FB51-002E-4D64-9935-0D3776F1FE82}" dt="2025-11-11T13:44:13.357" v="2881" actId="1076"/>
          <ac:picMkLst>
            <pc:docMk/>
            <pc:sldMk cId="3240868738" sldId="305"/>
            <ac:picMk id="22" creationId="{6CA0C6C2-CBD5-4F6F-0946-B7A2DC6CDE51}"/>
          </ac:picMkLst>
        </pc:picChg>
        <pc:picChg chg="add mod">
          <ac:chgData name="Kefan Chen" userId="efc0740212d19fd3" providerId="LiveId" clId="{8D13FB51-002E-4D64-9935-0D3776F1FE82}" dt="2025-11-11T13:44:15.868" v="2882" actId="1076"/>
          <ac:picMkLst>
            <pc:docMk/>
            <pc:sldMk cId="3240868738" sldId="305"/>
            <ac:picMk id="23" creationId="{4D535770-8A39-DB51-3961-45B924602420}"/>
          </ac:picMkLst>
        </pc:picChg>
      </pc:sldChg>
      <pc:sldChg chg="addSp delSp modSp add mod ord">
        <pc:chgData name="Kefan Chen" userId="efc0740212d19fd3" providerId="LiveId" clId="{8D13FB51-002E-4D64-9935-0D3776F1FE82}" dt="2025-11-11T13:57:08.239" v="2970" actId="1076"/>
        <pc:sldMkLst>
          <pc:docMk/>
          <pc:sldMk cId="1231345179" sldId="306"/>
        </pc:sldMkLst>
        <pc:spChg chg="mod">
          <ac:chgData name="Kefan Chen" userId="efc0740212d19fd3" providerId="LiveId" clId="{8D13FB51-002E-4D64-9935-0D3776F1FE82}" dt="2025-11-11T13:57:08.239" v="2970" actId="1076"/>
          <ac:spMkLst>
            <pc:docMk/>
            <pc:sldMk cId="1231345179" sldId="306"/>
            <ac:spMk id="4" creationId="{C1777BBD-0DE6-8B20-27A5-7A7DDE70E11A}"/>
          </ac:spMkLst>
        </pc:spChg>
        <pc:spChg chg="del">
          <ac:chgData name="Kefan Chen" userId="efc0740212d19fd3" providerId="LiveId" clId="{8D13FB51-002E-4D64-9935-0D3776F1FE82}" dt="2025-11-11T13:53:57.057" v="2965" actId="478"/>
          <ac:spMkLst>
            <pc:docMk/>
            <pc:sldMk cId="1231345179" sldId="306"/>
            <ac:spMk id="9" creationId="{78CB494A-3070-B8F8-5491-79E1B1ABB452}"/>
          </ac:spMkLst>
        </pc:spChg>
        <pc:picChg chg="add mod ord">
          <ac:chgData name="Kefan Chen" userId="efc0740212d19fd3" providerId="LiveId" clId="{8D13FB51-002E-4D64-9935-0D3776F1FE82}" dt="2025-11-11T13:57:08.239" v="2970" actId="1076"/>
          <ac:picMkLst>
            <pc:docMk/>
            <pc:sldMk cId="1231345179" sldId="306"/>
            <ac:picMk id="3" creationId="{7D7DC0B2-1D9F-4F33-0565-F9DA70C2E528}"/>
          </ac:picMkLst>
        </pc:picChg>
      </pc:sldChg>
      <pc:sldChg chg="add ord">
        <pc:chgData name="Kefan Chen" userId="efc0740212d19fd3" providerId="LiveId" clId="{8D13FB51-002E-4D64-9935-0D3776F1FE82}" dt="2025-11-11T13:57:55.086" v="2973"/>
        <pc:sldMkLst>
          <pc:docMk/>
          <pc:sldMk cId="1923559566" sldId="307"/>
        </pc:sldMkLst>
      </pc:sldChg>
      <pc:sldChg chg="addSp delSp modSp add mod ord">
        <pc:chgData name="Kefan Chen" userId="efc0740212d19fd3" providerId="LiveId" clId="{8D13FB51-002E-4D64-9935-0D3776F1FE82}" dt="2025-11-11T13:58:20.454" v="2987" actId="1076"/>
        <pc:sldMkLst>
          <pc:docMk/>
          <pc:sldMk cId="3338006714" sldId="308"/>
        </pc:sldMkLst>
        <pc:spChg chg="del">
          <ac:chgData name="Kefan Chen" userId="efc0740212d19fd3" providerId="LiveId" clId="{8D13FB51-002E-4D64-9935-0D3776F1FE82}" dt="2025-11-11T13:58:06.483" v="2980" actId="478"/>
          <ac:spMkLst>
            <pc:docMk/>
            <pc:sldMk cId="3338006714" sldId="308"/>
            <ac:spMk id="3" creationId="{17D9006D-B85B-2489-9553-839E74FE485F}"/>
          </ac:spMkLst>
        </pc:spChg>
        <pc:spChg chg="del">
          <ac:chgData name="Kefan Chen" userId="efc0740212d19fd3" providerId="LiveId" clId="{8D13FB51-002E-4D64-9935-0D3776F1FE82}" dt="2025-11-11T13:58:02.303" v="2977" actId="478"/>
          <ac:spMkLst>
            <pc:docMk/>
            <pc:sldMk cId="3338006714" sldId="308"/>
            <ac:spMk id="4" creationId="{4B7712E0-3C29-0CCA-8AA6-40C3907365C4}"/>
          </ac:spMkLst>
        </pc:spChg>
        <pc:spChg chg="del">
          <ac:chgData name="Kefan Chen" userId="efc0740212d19fd3" providerId="LiveId" clId="{8D13FB51-002E-4D64-9935-0D3776F1FE82}" dt="2025-11-11T13:58:09.656" v="2983" actId="478"/>
          <ac:spMkLst>
            <pc:docMk/>
            <pc:sldMk cId="3338006714" sldId="308"/>
            <ac:spMk id="5" creationId="{33585400-CD2B-1E2E-1E85-D9F52F26243A}"/>
          </ac:spMkLst>
        </pc:spChg>
        <pc:spChg chg="add del mod">
          <ac:chgData name="Kefan Chen" userId="efc0740212d19fd3" providerId="LiveId" clId="{8D13FB51-002E-4D64-9935-0D3776F1FE82}" dt="2025-11-11T13:58:04.639" v="2978" actId="478"/>
          <ac:spMkLst>
            <pc:docMk/>
            <pc:sldMk cId="3338006714" sldId="308"/>
            <ac:spMk id="7" creationId="{77BE7451-EE54-EBBE-5A9D-D04305C59C5F}"/>
          </ac:spMkLst>
        </pc:spChg>
        <pc:spChg chg="add mod">
          <ac:chgData name="Kefan Chen" userId="efc0740212d19fd3" providerId="LiveId" clId="{8D13FB51-002E-4D64-9935-0D3776F1FE82}" dt="2025-11-11T13:58:20.454" v="2987" actId="1076"/>
          <ac:spMkLst>
            <pc:docMk/>
            <pc:sldMk cId="3338006714" sldId="308"/>
            <ac:spMk id="10" creationId="{E5FEB957-1360-EEDB-C629-04EC164A5ECD}"/>
          </ac:spMkLst>
        </pc:spChg>
        <pc:spChg chg="del">
          <ac:chgData name="Kefan Chen" userId="efc0740212d19fd3" providerId="LiveId" clId="{8D13FB51-002E-4D64-9935-0D3776F1FE82}" dt="2025-11-11T13:58:16.677" v="2985" actId="478"/>
          <ac:spMkLst>
            <pc:docMk/>
            <pc:sldMk cId="3338006714" sldId="308"/>
            <ac:spMk id="11" creationId="{5575FF02-C150-24F3-2B1C-1B2DA73D179E}"/>
          </ac:spMkLst>
        </pc:spChg>
        <pc:picChg chg="del">
          <ac:chgData name="Kefan Chen" userId="efc0740212d19fd3" providerId="LiveId" clId="{8D13FB51-002E-4D64-9935-0D3776F1FE82}" dt="2025-11-11T13:58:10.026" v="2984" actId="478"/>
          <ac:picMkLst>
            <pc:docMk/>
            <pc:sldMk cId="3338006714" sldId="308"/>
            <ac:picMk id="6" creationId="{E977FFF1-5F2C-0B1B-9062-C47DD32FD4DD}"/>
          </ac:picMkLst>
        </pc:picChg>
        <pc:picChg chg="del">
          <ac:chgData name="Kefan Chen" userId="efc0740212d19fd3" providerId="LiveId" clId="{8D13FB51-002E-4D64-9935-0D3776F1FE82}" dt="2025-11-11T13:58:05.356" v="2979" actId="478"/>
          <ac:picMkLst>
            <pc:docMk/>
            <pc:sldMk cId="3338006714" sldId="308"/>
            <ac:picMk id="8" creationId="{34EC121C-A8F5-7B0A-13E8-4EC6672CB8D9}"/>
          </ac:picMkLst>
        </pc:picChg>
        <pc:picChg chg="del">
          <ac:chgData name="Kefan Chen" userId="efc0740212d19fd3" providerId="LiveId" clId="{8D13FB51-002E-4D64-9935-0D3776F1FE82}" dt="2025-11-11T13:58:07.809" v="2982" actId="478"/>
          <ac:picMkLst>
            <pc:docMk/>
            <pc:sldMk cId="3338006714" sldId="308"/>
            <ac:picMk id="14" creationId="{04A43AEB-8C11-D157-5E0B-660AFB32D73C}"/>
          </ac:picMkLst>
        </pc:picChg>
        <pc:cxnChg chg="del">
          <ac:chgData name="Kefan Chen" userId="efc0740212d19fd3" providerId="LiveId" clId="{8D13FB51-002E-4D64-9935-0D3776F1FE82}" dt="2025-11-11T13:58:07.134" v="2981" actId="478"/>
          <ac:cxnSpMkLst>
            <pc:docMk/>
            <pc:sldMk cId="3338006714" sldId="308"/>
            <ac:cxnSpMk id="9" creationId="{0A3FA8A6-80E8-6CC0-FAF1-3399FC7D5AF3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C3EBB-2DB7-E94B-9973-38DC84548DA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5AAE2-4D28-F048-968E-D96F6F5B0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06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12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AF216-AF4A-7898-9FA3-377F2D90C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60B7E3-9149-9EBF-8705-B65F309CAB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77A92E-463A-D1CC-41EE-03F3EA1B20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E975E-6C52-F771-1F20-9AA937B297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70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8791D-1A22-DB82-7EFA-26F9DC03B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C780F2-2522-21E1-8FD7-E4D60A0FB7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12504A-6677-5693-EA60-05930C10E7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4D6FD-1FD9-5B35-B7B9-04224138E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30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BA9D-C141-75F9-97C7-19DDE5C18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48A9A-9C0F-4681-678A-9D7799D710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D5F2ED-67C6-EAA0-8040-6C0CEA4CDD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A15566-BC0C-093A-BB9B-DC1B473FFB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79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20258-BC3A-318C-AC1C-C87B88056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BC9A01-1C8F-520F-5265-8E19F0BBB3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86A049-92C9-F7A0-99D2-7AE2773B0E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E1667-5D9E-647D-A378-67201321EF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35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5F4AF-0FCE-7B21-CF73-12A1BDEEC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04F537-7A2B-90CC-0D6F-7552D4339D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F28F7-5F47-A20F-104A-E4873A6E15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3AB20-01FF-CBB8-D328-038C4FC409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4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F8460-B5E4-BBE9-2512-0BBEAE8FB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C27965-BD26-2359-8E9E-9966687B9E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DC6F7F-9AC7-67FC-5393-09D69F59E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6F041-5D5D-299E-4065-90BD0DE3E1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59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152DF-76BC-CE95-F807-36D73A4ED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AC1A3D-3A69-B47D-CC4A-9D03296A60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A7FAF4-31D2-AE1E-9D2C-FC86DB247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897AA-D7AA-C9BE-35CD-A38C573AB7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799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0A7CB-A3B1-D957-BBD4-216D2E372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86C3F8-F890-7E96-94D1-B50B0D2EC5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A5960-C5EF-DE92-BAD8-8D9EA66A56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9050C1-C46A-E7B9-EEAF-7266138A5C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B664DF-F768-3EDB-1BC5-E90233F53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80D592-E9E0-D5CA-502B-4A01069517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4ECB5D-DECD-516B-F008-679D5D323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F21DD-B8B3-8D37-C3E9-13D1543E9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75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319E8-4074-D298-2FBB-10E4304DC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A595D1-4CE3-C973-F99E-AAFEE2A581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007EF6-E118-F487-AFD1-9AFF2A042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786A5-1F39-6043-A767-1033AABFC2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29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8019B-4EB8-2488-BE3B-186EBC132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F8E0B1-7D3C-1BB8-9B49-8B54E7BB8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3441E1-A555-F37A-BB5B-0D594C5E2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3F213-7F96-8C78-D2B1-C89A4331EA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30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B646A-8C1E-5F67-5148-BFCEC0D84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4559DA-6315-DCD9-B759-DEBDA2275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87CAB5-57F8-7C31-C2B0-A538B32F16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7545F-50CB-9182-A2C8-1A239A68FD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92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94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5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5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13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22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13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66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2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17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10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F320D5-F426-B743-A199-4538B536C98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5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hyperlink" Target="https://github.com/ideas-lab-nus/robod/tree/master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2280A2-3A92-69FC-4741-0300C8FBC822}"/>
              </a:ext>
            </a:extLst>
          </p:cNvPr>
          <p:cNvSpPr txBox="1">
            <a:spLocks/>
          </p:cNvSpPr>
          <p:nvPr/>
        </p:nvSpPr>
        <p:spPr>
          <a:xfrm>
            <a:off x="1147196" y="3059395"/>
            <a:ext cx="10515600" cy="14271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solidFill>
                  <a:srgbClr val="DE00E3"/>
                </a:solidFill>
                <a:latin typeface="Verdana Pro Cond Black"/>
              </a:rPr>
              <a:t>Final Pre </a:t>
            </a:r>
          </a:p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latin typeface="Verdana Pro Cond Black"/>
              </a:rPr>
              <a:t>-- 25Fall BPS5231 AI for Sustainable Building Design</a:t>
            </a:r>
            <a:r>
              <a:rPr lang="en-US" altLang="zh-CN" sz="2800" i="1" u="sng" dirty="0">
                <a:latin typeface="Verdana Pro Cond Black"/>
              </a:rPr>
              <a:t> </a:t>
            </a:r>
            <a:endParaRPr lang="en-US" sz="2800" i="1" u="sng" dirty="0">
              <a:latin typeface="Verdana Pro Cond Black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AEB31B-0176-3B6C-9C08-AD09256BC32A}"/>
              </a:ext>
            </a:extLst>
          </p:cNvPr>
          <p:cNvSpPr txBox="1">
            <a:spLocks/>
          </p:cNvSpPr>
          <p:nvPr/>
        </p:nvSpPr>
        <p:spPr>
          <a:xfrm>
            <a:off x="5274943" y="4811282"/>
            <a:ext cx="6387853" cy="9000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500" dirty="0">
                <a:latin typeface="Georgia"/>
              </a:rPr>
              <a:t>Kefan Chen, </a:t>
            </a:r>
            <a:r>
              <a:rPr lang="en-US" altLang="zh-CN" sz="1500" dirty="0" err="1">
                <a:latin typeface="Georgia"/>
              </a:rPr>
              <a:t>Guanli</a:t>
            </a:r>
            <a:r>
              <a:rPr lang="en-US" altLang="zh-CN" sz="1500" dirty="0">
                <a:latin typeface="Georgia"/>
              </a:rPr>
              <a:t> Feng</a:t>
            </a:r>
          </a:p>
          <a:p>
            <a:pPr algn="r"/>
            <a:r>
              <a:rPr lang="en-US" altLang="zh-CN" sz="1500" dirty="0">
                <a:latin typeface="Georgia"/>
              </a:rPr>
              <a:t>Nov 19, 2025</a:t>
            </a:r>
          </a:p>
        </p:txBody>
      </p:sp>
    </p:spTree>
    <p:extLst>
      <p:ext uri="{BB962C8B-B14F-4D97-AF65-F5344CB8AC3E}">
        <p14:creationId xmlns:p14="http://schemas.microsoft.com/office/powerpoint/2010/main" val="20366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B4560-39BD-AB70-47B5-87D63B9BD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4AAAB6EB-8400-D4CB-0B67-2BCD68A701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9270" b="35657"/>
          <a:stretch>
            <a:fillRect/>
          </a:stretch>
        </p:blipFill>
        <p:spPr>
          <a:xfrm>
            <a:off x="1006231" y="1140883"/>
            <a:ext cx="6181969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97E76DA-2F80-3497-F574-A37A06FCF37F}"/>
              </a:ext>
            </a:extLst>
          </p:cNvPr>
          <p:cNvSpPr/>
          <p:nvPr/>
        </p:nvSpPr>
        <p:spPr>
          <a:xfrm>
            <a:off x="3337697" y="1271953"/>
            <a:ext cx="3579633" cy="2643913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E246A7-897D-9B87-6263-DECBC264B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543" y="1258701"/>
            <a:ext cx="4933950" cy="48244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(c) Objective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Light energy consumption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parameter that we want to minimize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Visual light comfort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Quantify from electric lighting simulation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restriction we </a:t>
            </a:r>
            <a:r>
              <a:rPr lang="en-US" altLang="zh-CN" sz="1500" dirty="0">
                <a:latin typeface="Georgia"/>
              </a:rPr>
              <a:t>need to follow</a:t>
            </a:r>
            <a:endParaRPr lang="en-US" sz="1500" dirty="0">
              <a:latin typeface="Georgia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3C3408A-A82E-B539-6A42-96A083704BE4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7A0FAE-8556-A4AE-5A00-9B203AF19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313" y="2869141"/>
            <a:ext cx="3990488" cy="286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564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DF09A-5F21-4449-3CC1-E1988AFAF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8C19B74-913F-833C-1451-DF2F89432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2605" y="2936848"/>
            <a:ext cx="4038338" cy="3662262"/>
          </a:xfrm>
          <a:prstGeom prst="rect">
            <a:avLst/>
          </a:prstGeom>
        </p:spPr>
      </p:pic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83050729-7972-6F7F-C3F8-F48B7E7B4E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9270" b="35657"/>
          <a:stretch>
            <a:fillRect/>
          </a:stretch>
        </p:blipFill>
        <p:spPr>
          <a:xfrm>
            <a:off x="1006231" y="1140883"/>
            <a:ext cx="6181969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B2E81B-1492-108E-2F0E-A792B61609D1}"/>
              </a:ext>
            </a:extLst>
          </p:cNvPr>
          <p:cNvSpPr/>
          <p:nvPr/>
        </p:nvSpPr>
        <p:spPr>
          <a:xfrm>
            <a:off x="3337697" y="1271953"/>
            <a:ext cx="3579633" cy="2643913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BEC37A-F193-AFE7-27FF-604181F95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543" y="1258701"/>
            <a:ext cx="4933950" cy="48244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(c) Objective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Light energy consumption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parameter that we want to be lower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Visual light comfort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Quantify from electric lighting simulation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restriction we </a:t>
            </a:r>
            <a:r>
              <a:rPr lang="en-US" altLang="zh-CN" sz="1500" dirty="0">
                <a:latin typeface="Georgia"/>
              </a:rPr>
              <a:t>need to follow</a:t>
            </a:r>
            <a:endParaRPr lang="en-US" sz="1500" dirty="0">
              <a:latin typeface="Georgia"/>
            </a:endParaRPr>
          </a:p>
        </p:txBody>
      </p:sp>
      <p:pic>
        <p:nvPicPr>
          <p:cNvPr id="1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088B5A9-9337-016D-6BAC-7FA1B06A7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997" y="4278874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0647575-0EB5-5DF1-D325-7BB9067E617F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8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08BAC3E0-2F82-22D3-0F40-F3B419D43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791" y="402400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C982289A-B6CD-D781-8F1C-62F64C8A9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1203" y="4997656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F3D17C7-3C93-CF81-204B-39E795DF2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997" y="474278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3B5F821F-4EFD-70B6-BA70-6543F1C09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991" y="4779482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D2CEB11-0299-FDEA-D78E-85D205E30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6785" y="452461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01722949-F86C-462C-1B78-E83E9B5A9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711" y="426353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55C501F6-81D1-41B5-F45F-F12E9A3B7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9065" y="5511689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6CA0C6C2-CBD5-4F6F-0946-B7A2DC6CD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9859" y="5256820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D535770-8A39-DB51-3961-45B924602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499" y="520893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868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23F3F-C134-DD68-F67D-ED4F23712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diagram of a computer">
            <a:extLst>
              <a:ext uri="{FF2B5EF4-FFF2-40B4-BE49-F238E27FC236}">
                <a16:creationId xmlns:a16="http://schemas.microsoft.com/office/drawing/2014/main" id="{122C54E1-FDE5-5549-89C4-11AAAFE486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8434EC-D6B8-DA45-3F15-AF65FC165A4D}"/>
              </a:ext>
            </a:extLst>
          </p:cNvPr>
          <p:cNvSpPr/>
          <p:nvPr/>
        </p:nvSpPr>
        <p:spPr>
          <a:xfrm>
            <a:off x="775982" y="3108123"/>
            <a:ext cx="5919830" cy="144710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2B89C4-C0F1-B46E-DDC3-78634C0225BE}"/>
              </a:ext>
            </a:extLst>
          </p:cNvPr>
          <p:cNvSpPr/>
          <p:nvPr/>
        </p:nvSpPr>
        <p:spPr>
          <a:xfrm>
            <a:off x="4727195" y="1496430"/>
            <a:ext cx="1968617" cy="3058794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4313A-474B-EFC7-E118-9DA08B036381}"/>
              </a:ext>
            </a:extLst>
          </p:cNvPr>
          <p:cNvSpPr txBox="1"/>
          <p:nvPr/>
        </p:nvSpPr>
        <p:spPr>
          <a:xfrm>
            <a:off x="7110468" y="3612515"/>
            <a:ext cx="4176919" cy="9848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endParaRPr lang="en-US" altLang="zh-CN" sz="2000" b="1" dirty="0">
              <a:latin typeface="Georgia"/>
            </a:endParaRPr>
          </a:p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(d) Optimization</a:t>
            </a:r>
            <a:br>
              <a:rPr lang="en-GB" sz="1800" dirty="0">
                <a:latin typeface="Georgia"/>
              </a:rPr>
            </a:br>
            <a:r>
              <a:rPr lang="en-GB" sz="1800" dirty="0">
                <a:latin typeface="Georgia"/>
              </a:rPr>
              <a:t>Galapagos Algorithm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CFE951-250E-FAEE-3294-2D4EDB61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5CBF870-A9FF-6F7B-FD9A-DF27C88B1CB6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3887572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65001-7035-2EDD-964C-D8F281CC0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diagram of a computer">
            <a:extLst>
              <a:ext uri="{FF2B5EF4-FFF2-40B4-BE49-F238E27FC236}">
                <a16:creationId xmlns:a16="http://schemas.microsoft.com/office/drawing/2014/main" id="{A367CF13-318F-0361-A711-4D28605605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A627F4-AB7C-C76B-CC04-02AC43E3B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2894203"/>
            <a:ext cx="4933950" cy="10821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(e) Optimized result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balanced light control strategy based on inputted occupant distribution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EECB4C-69C6-54B4-F83B-5BDD49AAB14B}"/>
              </a:ext>
            </a:extLst>
          </p:cNvPr>
          <p:cNvSpPr/>
          <p:nvPr/>
        </p:nvSpPr>
        <p:spPr>
          <a:xfrm>
            <a:off x="6903370" y="1493753"/>
            <a:ext cx="1912017" cy="1312875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B9F985-1587-A461-E222-8B0E233919A2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6E3D2C-346F-1BB7-8F18-611550682E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836" b="14359"/>
          <a:stretch>
            <a:fillRect/>
          </a:stretch>
        </p:blipFill>
        <p:spPr>
          <a:xfrm>
            <a:off x="7214241" y="3916907"/>
            <a:ext cx="4038338" cy="2593076"/>
          </a:xfrm>
          <a:prstGeom prst="rect">
            <a:avLst/>
          </a:prstGeom>
        </p:spPr>
      </p:pic>
      <p:pic>
        <p:nvPicPr>
          <p:cNvPr id="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F87F1095-CB69-7995-EDC5-4E41BD3A0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633" y="4715602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9022061C-562A-64BF-3372-1879A5D8E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427" y="446073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26B33904-4A0E-89DE-9600-DBD65CED9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2839" y="5434384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6AC4EB9E-C2E9-9D83-C600-DF3872643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633" y="517951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255206CA-51A7-280F-0499-D412AB03D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7627" y="5216210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18570C1-6491-5081-965B-6F4734943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8421" y="4961341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F54E9D4A-57DC-783D-4B00-92F752D19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347" y="470026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76308634-E77E-4073-BC84-5978836E0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701" y="594841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EE633077-E4AE-D813-D8FA-8F635333E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1495" y="5693548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88BE14D-B27D-9511-7EE9-9366F01CA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135" y="564566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117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D16A7-66B2-28BB-095E-DBDB5550E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BCA7EB06-A2A5-99B7-BB41-1C646AB6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36446"/>
          <a:stretch>
            <a:fillRect/>
          </a:stretch>
        </p:blipFill>
        <p:spPr>
          <a:xfrm>
            <a:off x="1006231" y="1140883"/>
            <a:ext cx="10145472" cy="34141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854BA0-6D8D-440F-3F91-EBA46369D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4007697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(f) Training dataset pairs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balanced light control strategy based on inputted occupant distribution (1094 pairs)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5E9CAF-4CD0-062B-2E87-1904D0C4265D}"/>
              </a:ext>
            </a:extLst>
          </p:cNvPr>
          <p:cNvSpPr/>
          <p:nvPr/>
        </p:nvSpPr>
        <p:spPr>
          <a:xfrm>
            <a:off x="8627164" y="1557130"/>
            <a:ext cx="2524539" cy="222636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4EDD88-5F8C-B11C-E113-FF571D45A382}"/>
              </a:ext>
            </a:extLst>
          </p:cNvPr>
          <p:cNvSpPr/>
          <p:nvPr/>
        </p:nvSpPr>
        <p:spPr>
          <a:xfrm>
            <a:off x="7110467" y="1781331"/>
            <a:ext cx="1516697" cy="97512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1C5BD1-D298-236D-95FD-8CB89356FCA2}"/>
              </a:ext>
            </a:extLst>
          </p:cNvPr>
          <p:cNvSpPr/>
          <p:nvPr/>
        </p:nvSpPr>
        <p:spPr>
          <a:xfrm>
            <a:off x="1604189" y="1204862"/>
            <a:ext cx="1450438" cy="670322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CC044CB-0399-1091-1BEE-6AF9E1AC25C5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898D07E-B856-8AFB-DFE4-7DE0C84D5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189" y="5034741"/>
            <a:ext cx="5370394" cy="15247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2F8E095-2394-3E1A-D664-CE48061D8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9666" y="5034741"/>
            <a:ext cx="4405951" cy="154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006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005F9-829B-91E3-C7D5-8D9C2C118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424C2389-F146-F429-A833-EDEC1A1878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26490"/>
          <a:stretch>
            <a:fillRect/>
          </a:stretch>
        </p:blipFill>
        <p:spPr>
          <a:xfrm>
            <a:off x="1006231" y="1140883"/>
            <a:ext cx="10145472" cy="394899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847B3F-E11F-934A-C3FF-E2117CC85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1935" y="5300870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(g) Train surrogate model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Use ML tools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9241CD-02B0-B35C-064D-BF12C78E0B10}"/>
              </a:ext>
            </a:extLst>
          </p:cNvPr>
          <p:cNvSpPr/>
          <p:nvPr/>
        </p:nvSpPr>
        <p:spPr>
          <a:xfrm>
            <a:off x="7775837" y="1473200"/>
            <a:ext cx="3205430" cy="3709810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898CEA4-CEB2-5D29-4B31-7A25C1220A64}"/>
              </a:ext>
            </a:extLst>
          </p:cNvPr>
          <p:cNvSpPr txBox="1">
            <a:spLocks/>
          </p:cNvSpPr>
          <p:nvPr/>
        </p:nvSpPr>
        <p:spPr>
          <a:xfrm>
            <a:off x="5249334" y="4544176"/>
            <a:ext cx="2184032" cy="6511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500">
              <a:latin typeface="Georgia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D175AAB-FB31-B462-F95E-720FB90B262B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1341453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20F28-DC61-6055-2A49-B94AA70EB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32887E05-161D-30BC-6FED-B6D16A872D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033" t="59876" r="6875" b="14310"/>
          <a:stretch>
            <a:fillRect/>
          </a:stretch>
        </p:blipFill>
        <p:spPr>
          <a:xfrm>
            <a:off x="4509179" y="4744277"/>
            <a:ext cx="6838760" cy="17678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499B354-BABC-F671-FB1D-5D4C592F670E}"/>
              </a:ext>
            </a:extLst>
          </p:cNvPr>
          <p:cNvSpPr/>
          <p:nvPr/>
        </p:nvSpPr>
        <p:spPr>
          <a:xfrm>
            <a:off x="4509179" y="4648781"/>
            <a:ext cx="6775047" cy="1863387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16BA5FC-068C-3356-2E35-B95413E01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760" y="4648779"/>
            <a:ext cx="4126706" cy="19350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(h) Case test on historical data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occupancy data of BEE Hub (</a:t>
            </a:r>
            <a:r>
              <a:rPr lang="en-SG" sz="1800" dirty="0">
                <a:latin typeface="Georgia"/>
                <a:hlinkClick r:id="rId4"/>
              </a:rPr>
              <a:t>link</a:t>
            </a:r>
            <a:r>
              <a:rPr lang="en-SG" sz="1800" dirty="0">
                <a:latin typeface="Georgia"/>
              </a:rPr>
              <a:t>)</a:t>
            </a:r>
            <a:br>
              <a:rPr lang="en-SG" sz="1800" dirty="0">
                <a:latin typeface="Georgia"/>
              </a:rPr>
            </a:br>
            <a:r>
              <a:rPr lang="en-SG" sz="1800" dirty="0">
                <a:latin typeface="Georgia"/>
              </a:rPr>
              <a:t>Then apply trained surrogate model and compare the energy performance with </a:t>
            </a:r>
            <a:r>
              <a:rPr lang="en-US" altLang="zh-CN" sz="1800" dirty="0">
                <a:latin typeface="Georgia"/>
              </a:rPr>
              <a:t>solely use background light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5" name="文本框 11">
            <a:extLst>
              <a:ext uri="{FF2B5EF4-FFF2-40B4-BE49-F238E27FC236}">
                <a16:creationId xmlns:a16="http://schemas.microsoft.com/office/drawing/2014/main" id="{75E296C3-A806-8713-253B-A0036E59F745}"/>
              </a:ext>
            </a:extLst>
          </p:cNvPr>
          <p:cNvSpPr txBox="1"/>
          <p:nvPr/>
        </p:nvSpPr>
        <p:spPr>
          <a:xfrm>
            <a:off x="318761" y="3988278"/>
            <a:ext cx="42982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sz="800"/>
              <a:t>Average occupant count for BEE Hub on an average day. </a:t>
            </a:r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4A136A-90CF-DECD-4D45-82290673F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59" y="2962556"/>
            <a:ext cx="4105420" cy="8169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C4B3FC-1325-AA59-E8D2-87191FDA76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198" y="2219157"/>
            <a:ext cx="6244741" cy="2107675"/>
          </a:xfrm>
          <a:prstGeom prst="rect">
            <a:avLst/>
          </a:prstGeom>
        </p:spPr>
      </p:pic>
      <p:cxnSp>
        <p:nvCxnSpPr>
          <p:cNvPr id="9" name="直接箭头连接符 14">
            <a:extLst>
              <a:ext uri="{FF2B5EF4-FFF2-40B4-BE49-F238E27FC236}">
                <a16:creationId xmlns:a16="http://schemas.microsoft.com/office/drawing/2014/main" id="{A383ED9D-5EFE-439A-F9D4-AF7B93B94DBD}"/>
              </a:ext>
            </a:extLst>
          </p:cNvPr>
          <p:cNvCxnSpPr>
            <a:cxnSpLocks/>
          </p:cNvCxnSpPr>
          <p:nvPr/>
        </p:nvCxnSpPr>
        <p:spPr>
          <a:xfrm flipH="1">
            <a:off x="5234609" y="3902765"/>
            <a:ext cx="5883965" cy="0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BF77347C-CE77-8389-92FB-C5E2A63D7EEC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1164129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FB190-C1F4-400B-D583-028653760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1C813-EDAB-0A5E-0DC5-D22FBBC4006C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985566-263B-15BC-756E-D3B5A8878D31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8ACD16D-15A6-5571-8342-64958AD3F933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923559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C4FDC-E061-D670-7A6D-6F4EC9BF3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5FEB957-1360-EEDB-C629-04EC164A5EC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338006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D3CA9-8D80-042E-001D-B76CA082E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7DC0B2-1D9F-4F33-0565-F9DA70C2E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2042"/>
            <a:ext cx="12192000" cy="501285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1777BBD-0DE6-8B20-27A5-7A7DDE70E11A}"/>
              </a:ext>
            </a:extLst>
          </p:cNvPr>
          <p:cNvSpPr txBox="1">
            <a:spLocks/>
          </p:cNvSpPr>
          <p:nvPr/>
        </p:nvSpPr>
        <p:spPr>
          <a:xfrm>
            <a:off x="1413327" y="4935963"/>
            <a:ext cx="10515600" cy="14271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solidFill>
                  <a:srgbClr val="DE00E3"/>
                </a:solidFill>
                <a:latin typeface="Verdana Pro Cond Black"/>
              </a:rPr>
              <a:t>Thanks:)</a:t>
            </a:r>
          </a:p>
        </p:txBody>
      </p:sp>
    </p:spTree>
    <p:extLst>
      <p:ext uri="{BB962C8B-B14F-4D97-AF65-F5344CB8AC3E}">
        <p14:creationId xmlns:p14="http://schemas.microsoft.com/office/powerpoint/2010/main" val="1231345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DA90F-4C28-655C-6CF1-2319C954B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CF313-D040-FE81-1DBA-E9795110B11D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F672209-7A65-62E9-489E-FA0974FA6B19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F30178-98AC-A33E-CFB8-EB75AA1349D2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275314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2FFAC85-06F4-4054-3249-578A00888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635" y="3797056"/>
            <a:ext cx="3703870" cy="1404013"/>
          </a:xfrm>
          <a:prstGeom prst="rect">
            <a:avLst/>
          </a:prstGeom>
        </p:spPr>
      </p:pic>
      <p:pic>
        <p:nvPicPr>
          <p:cNvPr id="14" name="图片 13" descr="已生成图片">
            <a:extLst>
              <a:ext uri="{FF2B5EF4-FFF2-40B4-BE49-F238E27FC236}">
                <a16:creationId xmlns:a16="http://schemas.microsoft.com/office/drawing/2014/main" id="{E3BDB5D8-F42B-DE82-A7AA-2CF503356AD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l="106" t="1746" r="36" b="3651"/>
          <a:stretch>
            <a:fillRect/>
          </a:stretch>
        </p:blipFill>
        <p:spPr>
          <a:xfrm>
            <a:off x="7296093" y="711808"/>
            <a:ext cx="4294411" cy="271517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DBFCC-95C9-11F3-3E0E-E2F2D0273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611" y="846995"/>
            <a:ext cx="6387853" cy="55052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500" dirty="0">
                <a:latin typeface="Georgia"/>
              </a:rPr>
              <a:t>Modern buildings mainly rely on </a:t>
            </a:r>
            <a:r>
              <a:rPr lang="en-US" sz="1500" b="1" dirty="0">
                <a:solidFill>
                  <a:srgbClr val="00D4CD"/>
                </a:solidFill>
                <a:latin typeface="Georgia"/>
              </a:rPr>
              <a:t>center background systems</a:t>
            </a:r>
            <a:endParaRPr lang="en-US" altLang="zh-CN" sz="1500" b="1" dirty="0">
              <a:solidFill>
                <a:srgbClr val="00D4CD"/>
              </a:solidFill>
              <a:latin typeface="Georgia"/>
              <a:ea typeface="等线"/>
            </a:endParaRPr>
          </a:p>
          <a:p>
            <a:r>
              <a:rPr lang="en-US" sz="1500" dirty="0">
                <a:latin typeface="Georgia"/>
              </a:rPr>
              <a:t>While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Personalized Environmental Control Systems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(PECS)</a:t>
            </a:r>
            <a:r>
              <a:rPr lang="en-US" sz="1500" dirty="0">
                <a:latin typeface="Georgia"/>
              </a:rPr>
              <a:t> allow individuals to customize indoor individual micro-environment.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Problem Identification</a:t>
            </a:r>
          </a:p>
          <a:p>
            <a:r>
              <a:rPr lang="en-US" sz="1500" dirty="0">
                <a:latin typeface="Georgia"/>
              </a:rPr>
              <a:t>Background system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general space</a:t>
            </a:r>
            <a:r>
              <a:rPr lang="en-US" sz="1500" dirty="0">
                <a:latin typeface="Georgia"/>
              </a:rPr>
              <a:t> control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PECS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micro-environment</a:t>
            </a:r>
            <a:r>
              <a:rPr lang="en-US" sz="1500" dirty="0">
                <a:latin typeface="Georgia"/>
              </a:rPr>
              <a:t> of occupants</a:t>
            </a:r>
            <a:endParaRPr lang="en-US" dirty="0"/>
          </a:p>
          <a:p>
            <a:r>
              <a:rPr lang="en-US" sz="1500" dirty="0">
                <a:latin typeface="Georgia"/>
              </a:rPr>
              <a:t>➡️ But occupants come and leave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➡️ If there's a better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controlling strategy corresponding to changing occupancy condition</a:t>
            </a:r>
            <a:r>
              <a:rPr lang="en-US" sz="1500" dirty="0">
                <a:latin typeface="Georgia"/>
              </a:rPr>
              <a:t>? 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Research Question/Hypothesis</a:t>
            </a:r>
            <a:endParaRPr lang="en-US" sz="1800" dirty="0">
              <a:latin typeface="Georgia"/>
            </a:endParaRPr>
          </a:p>
          <a:p>
            <a:pPr>
              <a:lnSpc>
                <a:spcPct val="80000"/>
              </a:lnSpc>
            </a:pPr>
            <a:r>
              <a:rPr lang="en-US" sz="1500" dirty="0">
                <a:latin typeface="Georgia"/>
              </a:rPr>
              <a:t>1 &gt; </a:t>
            </a:r>
            <a:r>
              <a:rPr lang="en-US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O</a:t>
            </a:r>
            <a:r>
              <a:rPr lang="en-US" altLang="zh-CN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ptimization</a:t>
            </a:r>
            <a: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 on light control and energy:</a:t>
            </a:r>
            <a:b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</a:br>
            <a:r>
              <a:rPr lang="en-US" sz="1500" dirty="0">
                <a:solidFill>
                  <a:srgbClr val="000000"/>
                </a:solidFill>
                <a:latin typeface="Georgia"/>
              </a:rPr>
              <a:t>Under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different occupant distribution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conditions, could we design an integrated framework that combines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PECS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background system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control on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lighting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to maintain/improve occupants'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visual light comfort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save lighting energy consumption</a:t>
            </a:r>
            <a:r>
              <a:rPr lang="en-US" sz="1500" b="1" dirty="0">
                <a:solidFill>
                  <a:srgbClr val="000000"/>
                </a:solidFill>
                <a:latin typeface="Georgia"/>
              </a:rPr>
              <a:t>?</a:t>
            </a:r>
            <a:endParaRPr lang="en-US" sz="1500" dirty="0">
              <a:latin typeface="Georgia"/>
            </a:endParaRPr>
          </a:p>
          <a:p>
            <a:r>
              <a:rPr lang="en-US" sz="1500" dirty="0">
                <a:latin typeface="Georgia"/>
              </a:rPr>
              <a:t>2 &gt; </a:t>
            </a:r>
            <a:r>
              <a:rPr lang="en-US" sz="1500" b="1" u="sng" dirty="0">
                <a:latin typeface="Georgia"/>
              </a:rPr>
              <a:t>Case study </a:t>
            </a:r>
            <a:r>
              <a:rPr lang="en-US" sz="1500" dirty="0">
                <a:latin typeface="Georgia"/>
              </a:rPr>
              <a:t>on real occupancy historical data of </a:t>
            </a:r>
            <a:r>
              <a:rPr lang="en-US" sz="1500" b="1" u="sng" dirty="0">
                <a:latin typeface="Georgia"/>
              </a:rPr>
              <a:t>BEE Hub</a:t>
            </a:r>
            <a:r>
              <a:rPr lang="en-US" sz="1500" dirty="0">
                <a:latin typeface="Georgia"/>
              </a:rPr>
              <a:t>: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Could we utilize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ML tools </a:t>
            </a:r>
            <a:r>
              <a:rPr lang="en-US" sz="1500" dirty="0">
                <a:latin typeface="Georgia"/>
              </a:rPr>
              <a:t>(like surrogate model thinking) to apply such control strategy on different occupant distribution in an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accurate</a:t>
            </a:r>
            <a:r>
              <a:rPr lang="en-US" sz="1500" dirty="0"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low time-consuming </a:t>
            </a:r>
            <a:r>
              <a:rPr lang="en-US" sz="1500" dirty="0">
                <a:latin typeface="Georgia"/>
              </a:rPr>
              <a:t>way? Then we could combine it with historical occupancy data to visualize its energy saving potential.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C2FA759-688E-B2A5-620E-763ADA471809}"/>
              </a:ext>
            </a:extLst>
          </p:cNvPr>
          <p:cNvCxnSpPr/>
          <p:nvPr/>
        </p:nvCxnSpPr>
        <p:spPr>
          <a:xfrm>
            <a:off x="7899219" y="1174623"/>
            <a:ext cx="1462117" cy="670720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112B169C-4F6D-807F-7213-C8FAF488CDD1}"/>
              </a:ext>
            </a:extLst>
          </p:cNvPr>
          <p:cNvCxnSpPr>
            <a:cxnSpLocks/>
          </p:cNvCxnSpPr>
          <p:nvPr/>
        </p:nvCxnSpPr>
        <p:spPr>
          <a:xfrm flipV="1">
            <a:off x="9925135" y="1142663"/>
            <a:ext cx="1074274" cy="743766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1D3FF9E-B93F-B6BD-4C02-0D14CF24FF0F}"/>
              </a:ext>
            </a:extLst>
          </p:cNvPr>
          <p:cNvCxnSpPr>
            <a:cxnSpLocks/>
          </p:cNvCxnSpPr>
          <p:nvPr/>
        </p:nvCxnSpPr>
        <p:spPr>
          <a:xfrm flipV="1">
            <a:off x="10372296" y="2151059"/>
            <a:ext cx="303146" cy="40611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002AB3EB-9314-5CC8-D302-5D450BB3024A}"/>
              </a:ext>
            </a:extLst>
          </p:cNvPr>
          <p:cNvSpPr txBox="1"/>
          <p:nvPr/>
        </p:nvSpPr>
        <p:spPr>
          <a:xfrm>
            <a:off x="7296036" y="6013687"/>
            <a:ext cx="4298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3E59054-D2D0-EF07-60E9-2818FC25E771}"/>
              </a:ext>
            </a:extLst>
          </p:cNvPr>
          <p:cNvCxnSpPr>
            <a:cxnSpLocks/>
          </p:cNvCxnSpPr>
          <p:nvPr/>
        </p:nvCxnSpPr>
        <p:spPr>
          <a:xfrm flipH="1" flipV="1">
            <a:off x="8498950" y="2100865"/>
            <a:ext cx="121199" cy="155159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D7A77E4-FD64-A423-9493-168C48F22EA0}"/>
              </a:ext>
            </a:extLst>
          </p:cNvPr>
          <p:cNvCxnSpPr>
            <a:cxnSpLocks/>
          </p:cNvCxnSpPr>
          <p:nvPr/>
        </p:nvCxnSpPr>
        <p:spPr>
          <a:xfrm flipV="1">
            <a:off x="9158570" y="2105431"/>
            <a:ext cx="93254" cy="13690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479A9ACE-3BC1-817B-093F-425AE391DB88}"/>
              </a:ext>
            </a:extLst>
          </p:cNvPr>
          <p:cNvCxnSpPr>
            <a:cxnSpLocks/>
          </p:cNvCxnSpPr>
          <p:nvPr/>
        </p:nvCxnSpPr>
        <p:spPr>
          <a:xfrm flipV="1">
            <a:off x="10194345" y="1516817"/>
            <a:ext cx="1284165" cy="369612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68A7B0C1-912D-E1D7-D382-50C31FA391CF}"/>
              </a:ext>
            </a:extLst>
          </p:cNvPr>
          <p:cNvSpPr txBox="1"/>
          <p:nvPr/>
        </p:nvSpPr>
        <p:spPr>
          <a:xfrm>
            <a:off x="7296036" y="3428999"/>
            <a:ext cx="4298227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zh-CN" sz="800" i="1">
                <a:latin typeface="Aptos Light"/>
                <a:ea typeface="等线"/>
              </a:rPr>
              <a:t>GPT5-generated diagram</a:t>
            </a:r>
            <a:endParaRPr lang="zh-C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674F5D4-2E56-4FD3-0551-99B68D732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036" y="5159067"/>
            <a:ext cx="4294468" cy="85462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541718A-4798-7F6D-38A5-872D2F9664C4}"/>
              </a:ext>
            </a:extLst>
          </p:cNvPr>
          <p:cNvSpPr txBox="1">
            <a:spLocks/>
          </p:cNvSpPr>
          <p:nvPr/>
        </p:nvSpPr>
        <p:spPr>
          <a:xfrm>
            <a:off x="2059" y="-14207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</p:spTree>
    <p:extLst>
      <p:ext uri="{BB962C8B-B14F-4D97-AF65-F5344CB8AC3E}">
        <p14:creationId xmlns:p14="http://schemas.microsoft.com/office/powerpoint/2010/main" val="4000231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39BD4-CE13-A0EC-CFFD-C1A000F4E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7082-29FB-8B60-FC82-115D128D5883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890DC25-FEDE-50C9-5FB0-E4D3EEAB3E84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573803-0B4F-17C8-D7AB-301726419A91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922998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2D4BB-D4C4-6AD4-B8E6-C2E9A7D1B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15003A8-2488-4CC0-6E0B-119EBD3D9BB4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3FE1AEDA-0DBD-75E0-3561-34CCC2EFF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22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05BEF-F81B-4175-BF9F-DDF6FE394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7E8E6EAB-AFB7-245F-1C79-250928AA6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2689BBC-8900-2E48-2BA3-1950B9ABCD82}"/>
              </a:ext>
            </a:extLst>
          </p:cNvPr>
          <p:cNvSpPr/>
          <p:nvPr/>
        </p:nvSpPr>
        <p:spPr>
          <a:xfrm>
            <a:off x="869115" y="1047750"/>
            <a:ext cx="2525086" cy="3403499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E9B97-DD6D-16A7-C505-D95EDB700EE8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3221733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62CEA-E1F7-921C-FC5C-AC5CA9690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2A8889-8EF6-7E4B-4A5D-09DE19DCC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282" y="2730500"/>
            <a:ext cx="4413652" cy="3448050"/>
          </a:xfrm>
          <a:prstGeom prst="rect">
            <a:avLst/>
          </a:prstGeom>
        </p:spPr>
      </p:pic>
      <p:pic>
        <p:nvPicPr>
          <p:cNvPr id="18" name="Picture 17" descr="A diagram of a diagram of a computer">
            <a:extLst>
              <a:ext uri="{FF2B5EF4-FFF2-40B4-BE49-F238E27FC236}">
                <a16:creationId xmlns:a16="http://schemas.microsoft.com/office/drawing/2014/main" id="{00B9C1FB-8560-2E34-04DA-F08C2F31D9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2868CF-903B-DEE3-DA90-DA4B525E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1236574"/>
            <a:ext cx="4702502" cy="21924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(a) Environmental inputs of BEE Hub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Occupancy distribution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Randomly generate occupant distribution on designed seats </a:t>
            </a:r>
            <a:r>
              <a:rPr lang="en-US" sz="1500" i="1" dirty="0">
                <a:latin typeface="Georgia"/>
              </a:rPr>
              <a:t>(max possibility= 2^n, n = 24)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3D model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SG" sz="1500" dirty="0">
                <a:latin typeface="Georgia"/>
              </a:rPr>
              <a:t>BEE H</a:t>
            </a:r>
            <a:r>
              <a:rPr lang="en-US" altLang="zh-CN" sz="1500" dirty="0" err="1">
                <a:latin typeface="Georgia"/>
              </a:rPr>
              <a:t>ub</a:t>
            </a:r>
            <a:endParaRPr lang="en-US" sz="1500" dirty="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632F49-23EE-4369-F78D-AA05CC56F85C}"/>
              </a:ext>
            </a:extLst>
          </p:cNvPr>
          <p:cNvSpPr/>
          <p:nvPr/>
        </p:nvSpPr>
        <p:spPr>
          <a:xfrm>
            <a:off x="310661" y="1236574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56D19-BC9F-D0D3-53A5-DA813E9728B0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718464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F5DA0-7081-162F-7B78-A4BCAA4D2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 of a computer">
            <a:extLst>
              <a:ext uri="{FF2B5EF4-FFF2-40B4-BE49-F238E27FC236}">
                <a16:creationId xmlns:a16="http://schemas.microsoft.com/office/drawing/2014/main" id="{C57E8AA8-4843-FDF3-FED9-861F231061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D5394C-760C-21DB-6EF7-E1A397EE2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4353092"/>
            <a:ext cx="4702502" cy="1950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(b) Decision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B</a:t>
            </a:r>
            <a:r>
              <a:rPr lang="en-US" altLang="zh-CN" sz="1500" u="sng" dirty="0">
                <a:latin typeface="Georgia"/>
              </a:rPr>
              <a:t>ackground system &amp; Task light</a:t>
            </a:r>
            <a:r>
              <a:rPr lang="en-US" altLang="zh-CN" sz="1500" dirty="0">
                <a:latin typeface="Georgia"/>
              </a:rPr>
              <a:t>:</a:t>
            </a:r>
            <a:br>
              <a:rPr lang="en-US" altLang="zh-CN" sz="1500" dirty="0">
                <a:latin typeface="Georgia"/>
              </a:rPr>
            </a:br>
            <a:r>
              <a:rPr lang="en-US" altLang="zh-CN" sz="1500" dirty="0">
                <a:latin typeface="Georgia"/>
              </a:rPr>
              <a:t>Level inputs of lights – Lumen &amp; Power 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740840-E53B-CEB0-454F-375B61AE9F6D}"/>
              </a:ext>
            </a:extLst>
          </p:cNvPr>
          <p:cNvSpPr/>
          <p:nvPr/>
        </p:nvSpPr>
        <p:spPr>
          <a:xfrm>
            <a:off x="310661" y="4110851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ADE05C4-5D34-25E7-80F3-D343A17F1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DC398DB-D3EE-34E8-B185-E7472AB04813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5BA15-034E-834F-F145-EF8C5930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4949" y="1027906"/>
            <a:ext cx="3903851" cy="325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85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34643-E1DA-D3B9-D6A6-5E465E425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 of a computer">
            <a:extLst>
              <a:ext uri="{FF2B5EF4-FFF2-40B4-BE49-F238E27FC236}">
                <a16:creationId xmlns:a16="http://schemas.microsoft.com/office/drawing/2014/main" id="{6E14EBA7-CA08-D45E-590F-594C78963F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CB8C269-8115-E758-8170-DC22B45BE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4353092"/>
            <a:ext cx="4702502" cy="1950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(b) Decision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B</a:t>
            </a:r>
            <a:r>
              <a:rPr lang="en-US" altLang="zh-CN" sz="1500" u="sng" dirty="0">
                <a:latin typeface="Georgia"/>
              </a:rPr>
              <a:t>ackground system &amp; Task light</a:t>
            </a:r>
            <a:r>
              <a:rPr lang="en-US" altLang="zh-CN" sz="1500" dirty="0">
                <a:latin typeface="Georgia"/>
              </a:rPr>
              <a:t>:</a:t>
            </a:r>
            <a:br>
              <a:rPr lang="en-US" altLang="zh-CN" sz="1500" dirty="0">
                <a:latin typeface="Georgia"/>
              </a:rPr>
            </a:br>
            <a:r>
              <a:rPr lang="en-US" altLang="zh-CN" sz="1500" dirty="0">
                <a:latin typeface="Georgia"/>
              </a:rPr>
              <a:t>Level inputs of lights – Lumen &amp; Power 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899F87-B436-7A61-3B44-97B40FAADDB7}"/>
              </a:ext>
            </a:extLst>
          </p:cNvPr>
          <p:cNvSpPr/>
          <p:nvPr/>
        </p:nvSpPr>
        <p:spPr>
          <a:xfrm>
            <a:off x="310661" y="4110851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B934D2C-366F-43CA-08DB-FF41B50CADFB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D60609-7D9C-5208-E175-17752263B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3722" y="965200"/>
            <a:ext cx="4150394" cy="33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3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</TotalTime>
  <Words>801</Words>
  <Application>Microsoft Office PowerPoint</Application>
  <PresentationFormat>Widescreen</PresentationFormat>
  <Paragraphs>75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等线</vt:lpstr>
      <vt:lpstr>Aptos</vt:lpstr>
      <vt:lpstr>Aptos Display</vt:lpstr>
      <vt:lpstr>Aptos Light</vt:lpstr>
      <vt:lpstr>Arial</vt:lpstr>
      <vt:lpstr>Georgia</vt:lpstr>
      <vt:lpstr>Verdana Pro Cond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Feng Guanli</dc:creator>
  <cp:lastModifiedBy>Kefan Chen</cp:lastModifiedBy>
  <cp:revision>1</cp:revision>
  <dcterms:created xsi:type="dcterms:W3CDTF">2025-09-02T05:23:46Z</dcterms:created>
  <dcterms:modified xsi:type="dcterms:W3CDTF">2025-11-11T13:58:24Z</dcterms:modified>
</cp:coreProperties>
</file>